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 id="260" r:id="rId3"/>
    <p:sldId id="262" r:id="rId4"/>
    <p:sldId id="257" r:id="rId5"/>
    <p:sldId id="258" r:id="rId6"/>
  </p:sldIdLst>
  <p:sldSz cx="12192000" cy="6858000"/>
  <p:notesSz cx="6858000" cy="9144000"/>
  <p:defaultTextStyle>
    <a:defPPr>
      <a:defRPr lang="en-US"/>
    </a:defPPr>
    <a:lvl1pPr algn="l" defTabSz="457182"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182" algn="l" defTabSz="457182"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363" algn="l" defTabSz="457182"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545" algn="l" defTabSz="457182"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727" algn="l" defTabSz="457182"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5909" algn="l" defTabSz="457182" rtl="0" eaLnBrk="1" latinLnBrk="0" hangingPunct="1">
      <a:defRPr kern="1200">
        <a:solidFill>
          <a:schemeClr val="tx1"/>
        </a:solidFill>
        <a:latin typeface="Calibri" charset="0"/>
        <a:ea typeface="ＭＳ Ｐゴシック" charset="0"/>
        <a:cs typeface="ＭＳ Ｐゴシック" charset="0"/>
      </a:defRPr>
    </a:lvl6pPr>
    <a:lvl7pPr marL="2743090" algn="l" defTabSz="457182" rtl="0" eaLnBrk="1" latinLnBrk="0" hangingPunct="1">
      <a:defRPr kern="1200">
        <a:solidFill>
          <a:schemeClr val="tx1"/>
        </a:solidFill>
        <a:latin typeface="Calibri" charset="0"/>
        <a:ea typeface="ＭＳ Ｐゴシック" charset="0"/>
        <a:cs typeface="ＭＳ Ｐゴシック" charset="0"/>
      </a:defRPr>
    </a:lvl7pPr>
    <a:lvl8pPr marL="3200272" algn="l" defTabSz="457182" rtl="0" eaLnBrk="1" latinLnBrk="0" hangingPunct="1">
      <a:defRPr kern="1200">
        <a:solidFill>
          <a:schemeClr val="tx1"/>
        </a:solidFill>
        <a:latin typeface="Calibri" charset="0"/>
        <a:ea typeface="ＭＳ Ｐゴシック" charset="0"/>
        <a:cs typeface="ＭＳ Ｐゴシック" charset="0"/>
      </a:defRPr>
    </a:lvl8pPr>
    <a:lvl9pPr marL="3657454" algn="l" defTabSz="457182"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07"/>
  </p:normalViewPr>
  <p:slideViewPr>
    <p:cSldViewPr snapToGrid="0" snapToObjects="1">
      <p:cViewPr varScale="1">
        <p:scale>
          <a:sx n="106" d="100"/>
          <a:sy n="106" d="100"/>
        </p:scale>
        <p:origin x="79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_slide">
    <p:bg>
      <p:bgPr>
        <a:solidFill>
          <a:schemeClr val="bg1"/>
        </a:solidFill>
        <a:effectLst/>
      </p:bgPr>
    </p:bg>
    <p:spTree>
      <p:nvGrpSpPr>
        <p:cNvPr id="1" name=""/>
        <p:cNvGrpSpPr/>
        <p:nvPr/>
      </p:nvGrpSpPr>
      <p:grpSpPr>
        <a:xfrm>
          <a:off x="0" y="0"/>
          <a:ext cx="0" cy="0"/>
          <a:chOff x="0" y="0"/>
          <a:chExt cx="0" cy="0"/>
        </a:xfrm>
      </p:grpSpPr>
      <p:sp>
        <p:nvSpPr>
          <p:cNvPr id="28" name="Shape 68"/>
          <p:cNvSpPr/>
          <p:nvPr/>
        </p:nvSpPr>
        <p:spPr>
          <a:xfrm>
            <a:off x="-57600" y="0"/>
            <a:ext cx="12260800" cy="6858000"/>
          </a:xfrm>
          <a:prstGeom prst="rect">
            <a:avLst/>
          </a:prstGeom>
          <a:gradFill>
            <a:gsLst>
              <a:gs pos="0">
                <a:srgbClr val="157D90"/>
              </a:gs>
              <a:gs pos="100000">
                <a:srgbClr val="22335E"/>
              </a:gs>
            </a:gsLst>
            <a:lin ang="10800000" scaled="0"/>
          </a:gradFill>
          <a:ln w="9525" cap="flat" cmpd="sng">
            <a:solidFill>
              <a:srgbClr val="595959"/>
            </a:solidFill>
            <a:prstDash val="solid"/>
            <a:round/>
            <a:headEnd type="none" w="sm" len="sm"/>
            <a:tailEnd type="none" w="sm" len="sm"/>
          </a:ln>
        </p:spPr>
        <p:txBody>
          <a:bodyPr spcFirstLastPara="1" wrap="square" lIns="109710" tIns="109710" rIns="109710" bIns="109710" anchor="ctr" anchorCtr="0">
            <a:noAutofit/>
          </a:bodyPr>
          <a:lstStyle/>
          <a:p>
            <a:pPr>
              <a:spcBef>
                <a:spcPts val="0"/>
              </a:spcBef>
              <a:spcAft>
                <a:spcPts val="0"/>
              </a:spcAft>
            </a:pPr>
            <a:endParaRPr/>
          </a:p>
        </p:txBody>
      </p:sp>
      <p:sp>
        <p:nvSpPr>
          <p:cNvPr id="7" name="title"/>
          <p:cNvSpPr>
            <a:spLocks noGrp="1"/>
          </p:cNvSpPr>
          <p:nvPr>
            <p:ph type="ctrTitle" hasCustomPrompt="1"/>
          </p:nvPr>
        </p:nvSpPr>
        <p:spPr>
          <a:xfrm>
            <a:off x="605369" y="1442947"/>
            <a:ext cx="10070697" cy="1470025"/>
          </a:xfrm>
          <a:ln>
            <a:noFill/>
          </a:ln>
        </p:spPr>
        <p:txBody>
          <a:bodyPr lIns="0" tIns="0" rIns="0" bIns="0"/>
          <a:lstStyle>
            <a:lvl1pPr algn="l">
              <a:lnSpc>
                <a:spcPct val="80000"/>
              </a:lnSpc>
              <a:defRPr sz="5400" b="1">
                <a:solidFill>
                  <a:schemeClr val="bg1"/>
                </a:solidFill>
                <a:latin typeface="Lato" charset="0"/>
                <a:ea typeface="Lato" charset="0"/>
                <a:cs typeface="Lato" charset="0"/>
              </a:defRPr>
            </a:lvl1pPr>
          </a:lstStyle>
          <a:p>
            <a:r>
              <a:rPr lang="en-US" dirty="0"/>
              <a:t>Click to add subtitle</a:t>
            </a:r>
          </a:p>
        </p:txBody>
      </p:sp>
      <p:sp>
        <p:nvSpPr>
          <p:cNvPr id="33" name="subtitle"/>
          <p:cNvSpPr>
            <a:spLocks noGrp="1"/>
          </p:cNvSpPr>
          <p:nvPr>
            <p:ph type="body" sz="quarter" idx="16"/>
          </p:nvPr>
        </p:nvSpPr>
        <p:spPr>
          <a:xfrm>
            <a:off x="605367" y="2946401"/>
            <a:ext cx="10070699" cy="1041400"/>
          </a:xfrm>
        </p:spPr>
        <p:txBody>
          <a:bodyPr lIns="0" tIns="0" rIns="0" bIns="0"/>
          <a:lstStyle>
            <a:lvl1pPr>
              <a:lnSpc>
                <a:spcPct val="100000"/>
              </a:lnSpc>
              <a:spcBef>
                <a:spcPts val="360"/>
              </a:spcBef>
              <a:defRPr sz="1620" b="0" i="1">
                <a:solidFill>
                  <a:schemeClr val="bg1"/>
                </a:solidFill>
                <a:latin typeface="Lato" charset="0"/>
                <a:ea typeface="Lato" charset="0"/>
                <a:cs typeface="Lato" charset="0"/>
              </a:defRPr>
            </a:lvl1pPr>
            <a:lvl2pPr marL="260033" indent="-157163">
              <a:lnSpc>
                <a:spcPct val="100000"/>
              </a:lnSpc>
              <a:spcBef>
                <a:spcPts val="360"/>
              </a:spcBef>
              <a:defRPr sz="1440">
                <a:solidFill>
                  <a:schemeClr val="tx2"/>
                </a:solidFill>
                <a:latin typeface="Helvetica"/>
                <a:cs typeface="Helvetica"/>
              </a:defRPr>
            </a:lvl2pPr>
            <a:lvl3pPr marL="465773" indent="-205740">
              <a:lnSpc>
                <a:spcPct val="100000"/>
              </a:lnSpc>
              <a:spcBef>
                <a:spcPts val="360"/>
              </a:spcBef>
              <a:defRPr sz="1440">
                <a:solidFill>
                  <a:schemeClr val="tx2"/>
                </a:solidFill>
                <a:latin typeface="Helvetica"/>
                <a:cs typeface="Helvetica"/>
              </a:defRPr>
            </a:lvl3pPr>
            <a:lvl4pPr>
              <a:defRPr sz="1440"/>
            </a:lvl4pPr>
            <a:lvl5pPr>
              <a:defRPr sz="1440"/>
            </a:lvl5pPr>
          </a:lstStyle>
          <a:p>
            <a:pPr lvl="0"/>
            <a:r>
              <a:rPr lang="en-US"/>
              <a:t>Click to edit Master text styles</a:t>
            </a:r>
          </a:p>
        </p:txBody>
      </p:sp>
      <p:pic>
        <p:nvPicPr>
          <p:cNvPr id="6" name="Shape 94"/>
          <p:cNvPicPr preferRelativeResize="0"/>
          <p:nvPr/>
        </p:nvPicPr>
        <p:blipFill>
          <a:blip r:embed="rId2">
            <a:alphaModFix/>
          </a:blip>
          <a:stretch>
            <a:fillRect/>
          </a:stretch>
        </p:blipFill>
        <p:spPr>
          <a:xfrm>
            <a:off x="11701459" y="115499"/>
            <a:ext cx="386712" cy="393600"/>
          </a:xfrm>
          <a:prstGeom prst="rect">
            <a:avLst/>
          </a:prstGeom>
          <a:noFill/>
          <a:ln>
            <a:noFill/>
          </a:ln>
        </p:spPr>
      </p:pic>
    </p:spTree>
    <p:extLst>
      <p:ext uri="{BB962C8B-B14F-4D97-AF65-F5344CB8AC3E}">
        <p14:creationId xmlns:p14="http://schemas.microsoft.com/office/powerpoint/2010/main" val="3545401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486AC52A-A203-4B4E-B1C5-AEB4BE1786AF}"/>
              </a:ext>
            </a:extLst>
          </p:cNvPr>
          <p:cNvPicPr>
            <a:picLocks noChangeAspect="1"/>
          </p:cNvPicPr>
          <p:nvPr/>
        </p:nvPicPr>
        <p:blipFill>
          <a:blip r:embed="rId2"/>
          <a:stretch>
            <a:fillRect/>
          </a:stretch>
        </p:blipFill>
        <p:spPr>
          <a:xfrm>
            <a:off x="8913049" y="6142617"/>
            <a:ext cx="3278951" cy="1079984"/>
          </a:xfrm>
          <a:prstGeom prst="rect">
            <a:avLst/>
          </a:prstGeom>
        </p:spPr>
      </p:pic>
    </p:spTree>
    <p:extLst>
      <p:ext uri="{BB962C8B-B14F-4D97-AF65-F5344CB8AC3E}">
        <p14:creationId xmlns:p14="http://schemas.microsoft.com/office/powerpoint/2010/main" val="2772116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pic>
        <p:nvPicPr>
          <p:cNvPr id="8" name="Picture 7" descr="A picture containing bird, tree, flower&#10;&#10;Description automatically generated">
            <a:extLst>
              <a:ext uri="{FF2B5EF4-FFF2-40B4-BE49-F238E27FC236}">
                <a16:creationId xmlns:a16="http://schemas.microsoft.com/office/drawing/2014/main" id="{4BA22209-AE82-494B-946B-D084941AA19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45233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_slide">
    <p:bg>
      <p:bgPr>
        <a:solidFill>
          <a:schemeClr val="bg1"/>
        </a:solidFill>
        <a:effectLst/>
      </p:bgPr>
    </p:bg>
    <p:spTree>
      <p:nvGrpSpPr>
        <p:cNvPr id="1" name=""/>
        <p:cNvGrpSpPr/>
        <p:nvPr/>
      </p:nvGrpSpPr>
      <p:grpSpPr>
        <a:xfrm>
          <a:off x="0" y="0"/>
          <a:ext cx="0" cy="0"/>
          <a:chOff x="0" y="0"/>
          <a:chExt cx="0" cy="0"/>
        </a:xfrm>
      </p:grpSpPr>
      <p:sp>
        <p:nvSpPr>
          <p:cNvPr id="10" name="Shape 68"/>
          <p:cNvSpPr/>
          <p:nvPr/>
        </p:nvSpPr>
        <p:spPr>
          <a:xfrm>
            <a:off x="-57600" y="0"/>
            <a:ext cx="12260800" cy="6858000"/>
          </a:xfrm>
          <a:prstGeom prst="rect">
            <a:avLst/>
          </a:prstGeom>
          <a:gradFill>
            <a:gsLst>
              <a:gs pos="0">
                <a:srgbClr val="157D90"/>
              </a:gs>
              <a:gs pos="100000">
                <a:srgbClr val="22335E"/>
              </a:gs>
            </a:gsLst>
            <a:lin ang="10800000" scaled="0"/>
          </a:gradFill>
          <a:ln w="9525" cap="flat" cmpd="sng">
            <a:solidFill>
              <a:srgbClr val="595959"/>
            </a:solidFill>
            <a:prstDash val="solid"/>
            <a:round/>
            <a:headEnd type="none" w="sm" len="sm"/>
            <a:tailEnd type="none" w="sm" len="sm"/>
          </a:ln>
        </p:spPr>
        <p:txBody>
          <a:bodyPr spcFirstLastPara="1" wrap="square" lIns="109710" tIns="109710" rIns="109710" bIns="109710" anchor="ctr" anchorCtr="0">
            <a:noAutofit/>
          </a:bodyPr>
          <a:lstStyle/>
          <a:p>
            <a:pPr>
              <a:spcBef>
                <a:spcPts val="0"/>
              </a:spcBef>
              <a:spcAft>
                <a:spcPts val="0"/>
              </a:spcAft>
            </a:pPr>
            <a:endParaRPr>
              <a:latin typeface="Lato" panose="020F0502020204030203" pitchFamily="34" charset="77"/>
            </a:endParaRPr>
          </a:p>
        </p:txBody>
      </p:sp>
      <p:sp>
        <p:nvSpPr>
          <p:cNvPr id="11" name="Shape 68"/>
          <p:cNvSpPr/>
          <p:nvPr/>
        </p:nvSpPr>
        <p:spPr>
          <a:xfrm>
            <a:off x="-57600" y="0"/>
            <a:ext cx="12260800" cy="6858000"/>
          </a:xfrm>
          <a:prstGeom prst="rect">
            <a:avLst/>
          </a:prstGeom>
          <a:gradFill>
            <a:gsLst>
              <a:gs pos="0">
                <a:srgbClr val="157D90"/>
              </a:gs>
              <a:gs pos="100000">
                <a:srgbClr val="22335E"/>
              </a:gs>
            </a:gsLst>
            <a:lin ang="10800000" scaled="0"/>
          </a:gradFill>
          <a:ln w="9525" cap="flat" cmpd="sng">
            <a:solidFill>
              <a:srgbClr val="595959"/>
            </a:solidFill>
            <a:prstDash val="solid"/>
            <a:round/>
            <a:headEnd type="none" w="sm" len="sm"/>
            <a:tailEnd type="none" w="sm" len="sm"/>
          </a:ln>
        </p:spPr>
        <p:txBody>
          <a:bodyPr spcFirstLastPara="1" wrap="square" lIns="109710" tIns="109710" rIns="109710" bIns="109710" anchor="ctr" anchorCtr="0">
            <a:noAutofit/>
          </a:bodyPr>
          <a:lstStyle/>
          <a:p>
            <a:pPr>
              <a:spcBef>
                <a:spcPts val="0"/>
              </a:spcBef>
              <a:spcAft>
                <a:spcPts val="0"/>
              </a:spcAft>
            </a:pPr>
            <a:endParaRPr dirty="0">
              <a:latin typeface="Lato" panose="020F0502020204030203" pitchFamily="34" charset="77"/>
            </a:endParaRPr>
          </a:p>
        </p:txBody>
      </p:sp>
      <p:sp>
        <p:nvSpPr>
          <p:cNvPr id="12" name="title"/>
          <p:cNvSpPr>
            <a:spLocks noGrp="1"/>
          </p:cNvSpPr>
          <p:nvPr>
            <p:ph type="ctrTitle" hasCustomPrompt="1"/>
          </p:nvPr>
        </p:nvSpPr>
        <p:spPr>
          <a:xfrm>
            <a:off x="605369" y="1442947"/>
            <a:ext cx="10070697" cy="1470025"/>
          </a:xfrm>
          <a:ln>
            <a:noFill/>
          </a:ln>
        </p:spPr>
        <p:txBody>
          <a:bodyPr lIns="0" tIns="0" rIns="0" bIns="0"/>
          <a:lstStyle>
            <a:lvl1pPr algn="l">
              <a:lnSpc>
                <a:spcPct val="80000"/>
              </a:lnSpc>
              <a:defRPr sz="5400" b="1">
                <a:solidFill>
                  <a:schemeClr val="bg1"/>
                </a:solidFill>
                <a:latin typeface="Lato" panose="020F0502020204030203" pitchFamily="34" charset="77"/>
                <a:ea typeface="Lato" panose="020F0502020204030203" pitchFamily="34" charset="77"/>
                <a:cs typeface="Lato" panose="020F0502020204030203" pitchFamily="34" charset="77"/>
              </a:defRPr>
            </a:lvl1pPr>
          </a:lstStyle>
          <a:p>
            <a:r>
              <a:rPr lang="en-US" dirty="0"/>
              <a:t>Click to add subtitle</a:t>
            </a:r>
          </a:p>
        </p:txBody>
      </p:sp>
      <p:sp>
        <p:nvSpPr>
          <p:cNvPr id="17" name="subtitle"/>
          <p:cNvSpPr>
            <a:spLocks noGrp="1"/>
          </p:cNvSpPr>
          <p:nvPr>
            <p:ph type="body" sz="quarter" idx="16"/>
          </p:nvPr>
        </p:nvSpPr>
        <p:spPr>
          <a:xfrm>
            <a:off x="605367" y="2946401"/>
            <a:ext cx="10070699" cy="1041400"/>
          </a:xfrm>
        </p:spPr>
        <p:txBody>
          <a:bodyPr lIns="0" tIns="0" rIns="0" bIns="0"/>
          <a:lstStyle>
            <a:lvl1pPr>
              <a:lnSpc>
                <a:spcPct val="100000"/>
              </a:lnSpc>
              <a:spcBef>
                <a:spcPts val="360"/>
              </a:spcBef>
              <a:defRPr sz="1620" b="0" i="1">
                <a:solidFill>
                  <a:schemeClr val="bg1"/>
                </a:solidFill>
                <a:latin typeface="Lato" panose="020F0502020204030203" pitchFamily="34" charset="77"/>
                <a:ea typeface="Lato" panose="020F0502020204030203" pitchFamily="34" charset="77"/>
                <a:cs typeface="Lato" panose="020F0502020204030203" pitchFamily="34" charset="77"/>
              </a:defRPr>
            </a:lvl1pPr>
            <a:lvl2pPr marL="260033" indent="-157163">
              <a:lnSpc>
                <a:spcPct val="100000"/>
              </a:lnSpc>
              <a:spcBef>
                <a:spcPts val="360"/>
              </a:spcBef>
              <a:defRPr sz="1440">
                <a:solidFill>
                  <a:schemeClr val="tx2"/>
                </a:solidFill>
                <a:latin typeface="Helvetica"/>
                <a:cs typeface="Helvetica"/>
              </a:defRPr>
            </a:lvl2pPr>
            <a:lvl3pPr marL="465773" indent="-205740">
              <a:lnSpc>
                <a:spcPct val="100000"/>
              </a:lnSpc>
              <a:spcBef>
                <a:spcPts val="360"/>
              </a:spcBef>
              <a:defRPr sz="1440">
                <a:solidFill>
                  <a:schemeClr val="tx2"/>
                </a:solidFill>
                <a:latin typeface="Helvetica"/>
                <a:cs typeface="Helvetica"/>
              </a:defRPr>
            </a:lvl3pPr>
            <a:lvl4pPr>
              <a:defRPr sz="1440"/>
            </a:lvl4pPr>
            <a:lvl5pPr>
              <a:defRPr sz="1440"/>
            </a:lvl5pPr>
          </a:lstStyle>
          <a:p>
            <a:pPr lvl="0"/>
            <a:r>
              <a:rPr lang="en-US"/>
              <a:t>Click to edit Master text styles</a:t>
            </a:r>
          </a:p>
        </p:txBody>
      </p:sp>
      <p:pic>
        <p:nvPicPr>
          <p:cNvPr id="8" name="Shape 94"/>
          <p:cNvPicPr preferRelativeResize="0"/>
          <p:nvPr/>
        </p:nvPicPr>
        <p:blipFill>
          <a:blip r:embed="rId2">
            <a:alphaModFix/>
          </a:blip>
          <a:stretch>
            <a:fillRect/>
          </a:stretch>
        </p:blipFill>
        <p:spPr>
          <a:xfrm>
            <a:off x="11701459" y="115499"/>
            <a:ext cx="386712" cy="393600"/>
          </a:xfrm>
          <a:prstGeom prst="rect">
            <a:avLst/>
          </a:prstGeom>
          <a:noFill/>
          <a:ln>
            <a:noFill/>
          </a:ln>
        </p:spPr>
      </p:pic>
    </p:spTree>
    <p:extLst>
      <p:ext uri="{BB962C8B-B14F-4D97-AF65-F5344CB8AC3E}">
        <p14:creationId xmlns:p14="http://schemas.microsoft.com/office/powerpoint/2010/main" val="3470698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akeaways_slide">
    <p:spTree>
      <p:nvGrpSpPr>
        <p:cNvPr id="1" name=""/>
        <p:cNvGrpSpPr/>
        <p:nvPr/>
      </p:nvGrpSpPr>
      <p:grpSpPr>
        <a:xfrm>
          <a:off x="0" y="0"/>
          <a:ext cx="0" cy="0"/>
          <a:chOff x="0" y="0"/>
          <a:chExt cx="0" cy="0"/>
        </a:xfrm>
      </p:grpSpPr>
      <p:sp>
        <p:nvSpPr>
          <p:cNvPr id="11" name="title"/>
          <p:cNvSpPr>
            <a:spLocks noGrp="1"/>
          </p:cNvSpPr>
          <p:nvPr>
            <p:ph type="title" hasCustomPrompt="1"/>
          </p:nvPr>
        </p:nvSpPr>
        <p:spPr>
          <a:xfrm>
            <a:off x="621999" y="115499"/>
            <a:ext cx="10955275" cy="553090"/>
          </a:xfrm>
        </p:spPr>
        <p:txBody>
          <a:bodyPr lIns="0" rIns="0" anchor="ctr" anchorCtr="0"/>
          <a:lstStyle>
            <a:lvl1pPr marL="0" indent="0" algn="l">
              <a:defRPr sz="2400" b="1" baseline="0">
                <a:solidFill>
                  <a:srgbClr val="23546F"/>
                </a:solidFill>
                <a:latin typeface="Lato" panose="020F0502020204030203" pitchFamily="34" charset="77"/>
                <a:ea typeface="Lato" panose="020F0502020204030203" pitchFamily="34" charset="77"/>
                <a:cs typeface="Lato" panose="020F0502020204030203" pitchFamily="34" charset="77"/>
              </a:defRPr>
            </a:lvl1pPr>
          </a:lstStyle>
          <a:p>
            <a:r>
              <a:rPr lang="en-US" dirty="0"/>
              <a:t>Add title</a:t>
            </a:r>
          </a:p>
        </p:txBody>
      </p:sp>
      <p:sp>
        <p:nvSpPr>
          <p:cNvPr id="25" name="TextBox 24"/>
          <p:cNvSpPr txBox="1"/>
          <p:nvPr/>
        </p:nvSpPr>
        <p:spPr>
          <a:xfrm>
            <a:off x="11231557" y="6475216"/>
            <a:ext cx="596183" cy="203133"/>
          </a:xfrm>
          <a:prstGeom prst="rect">
            <a:avLst/>
          </a:prstGeom>
          <a:noFill/>
        </p:spPr>
        <p:txBody>
          <a:bodyPr wrap="square">
            <a:spAutoFit/>
          </a:bodyPr>
          <a:lstStyle/>
          <a:p>
            <a:pPr algn="ctr" defTabSz="710947" fontAlgn="auto">
              <a:spcBef>
                <a:spcPts val="0"/>
              </a:spcBef>
              <a:spcAft>
                <a:spcPts val="0"/>
              </a:spcAft>
              <a:defRPr/>
            </a:pPr>
            <a:fld id="{F20358B0-6CFD-4C47-9DC9-B679112DBEDE}" type="slidenum">
              <a:rPr lang="en-US" sz="720">
                <a:solidFill>
                  <a:schemeClr val="bg1">
                    <a:lumMod val="65000"/>
                  </a:schemeClr>
                </a:solidFill>
                <a:latin typeface="Lato" panose="020F0502020204030203" pitchFamily="34" charset="77"/>
                <a:ea typeface="+mn-ea"/>
                <a:cs typeface="Franklin Gothic Medium"/>
              </a:rPr>
              <a:pPr algn="ctr" defTabSz="710947" fontAlgn="auto">
                <a:spcBef>
                  <a:spcPts val="0"/>
                </a:spcBef>
                <a:spcAft>
                  <a:spcPts val="0"/>
                </a:spcAft>
                <a:defRPr/>
              </a:pPr>
              <a:t>‹#›</a:t>
            </a:fld>
            <a:endParaRPr lang="en-US" sz="810" dirty="0">
              <a:solidFill>
                <a:schemeClr val="bg1">
                  <a:lumMod val="65000"/>
                </a:schemeClr>
              </a:solidFill>
              <a:latin typeface="Lato" panose="020F0502020204030203" pitchFamily="34" charset="77"/>
              <a:ea typeface="+mn-ea"/>
              <a:cs typeface="Franklin Gothic Medium"/>
            </a:endParaRPr>
          </a:p>
        </p:txBody>
      </p:sp>
      <p:sp>
        <p:nvSpPr>
          <p:cNvPr id="14" name="subtitle"/>
          <p:cNvSpPr>
            <a:spLocks noGrp="1"/>
          </p:cNvSpPr>
          <p:nvPr>
            <p:ph type="body" sz="quarter" idx="27"/>
          </p:nvPr>
        </p:nvSpPr>
        <p:spPr>
          <a:xfrm>
            <a:off x="607485" y="568010"/>
            <a:ext cx="10955275" cy="347698"/>
          </a:xfrm>
        </p:spPr>
        <p:txBody>
          <a:bodyPr lIns="0" tIns="0" rIns="0" bIns="0"/>
          <a:lstStyle>
            <a:lvl1pPr>
              <a:lnSpc>
                <a:spcPct val="100000"/>
              </a:lnSpc>
              <a:spcBef>
                <a:spcPts val="360"/>
              </a:spcBef>
              <a:defRPr sz="1600" b="0">
                <a:solidFill>
                  <a:srgbClr val="1E99B1"/>
                </a:solidFill>
                <a:latin typeface="Lato" panose="020F0502020204030203" pitchFamily="34" charset="77"/>
                <a:ea typeface="Lato" panose="020F0502020204030203" pitchFamily="34" charset="77"/>
                <a:cs typeface="Lato" panose="020F0502020204030203" pitchFamily="34" charset="77"/>
              </a:defRPr>
            </a:lvl1pPr>
            <a:lvl2pPr marL="260033" indent="-157163">
              <a:lnSpc>
                <a:spcPct val="100000"/>
              </a:lnSpc>
              <a:spcBef>
                <a:spcPts val="360"/>
              </a:spcBef>
              <a:defRPr sz="1440">
                <a:solidFill>
                  <a:schemeClr val="tx2"/>
                </a:solidFill>
                <a:latin typeface="Helvetica"/>
                <a:cs typeface="Helvetica"/>
              </a:defRPr>
            </a:lvl2pPr>
            <a:lvl3pPr marL="465773" indent="-205740">
              <a:lnSpc>
                <a:spcPct val="100000"/>
              </a:lnSpc>
              <a:spcBef>
                <a:spcPts val="360"/>
              </a:spcBef>
              <a:defRPr sz="1440">
                <a:solidFill>
                  <a:schemeClr val="tx2"/>
                </a:solidFill>
                <a:latin typeface="Helvetica"/>
                <a:cs typeface="Helvetica"/>
              </a:defRPr>
            </a:lvl3pPr>
            <a:lvl4pPr>
              <a:defRPr sz="1440"/>
            </a:lvl4pPr>
            <a:lvl5pPr>
              <a:defRPr sz="1440"/>
            </a:lvl5pPr>
          </a:lstStyle>
          <a:p>
            <a:pPr lvl="0"/>
            <a:r>
              <a:rPr lang="en-US"/>
              <a:t>Click to edit Master text styles</a:t>
            </a:r>
          </a:p>
        </p:txBody>
      </p:sp>
      <p:cxnSp>
        <p:nvCxnSpPr>
          <p:cNvPr id="27" name="Straight Connector 26"/>
          <p:cNvCxnSpPr/>
          <p:nvPr/>
        </p:nvCxnSpPr>
        <p:spPr>
          <a:xfrm flipV="1">
            <a:off x="8733493" y="1057970"/>
            <a:ext cx="0" cy="5058043"/>
          </a:xfrm>
          <a:prstGeom prst="line">
            <a:avLst/>
          </a:prstGeom>
          <a:ln w="12700" cmpd="sng">
            <a:solidFill>
              <a:schemeClr val="bg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8732661" y="1456101"/>
            <a:ext cx="2830099" cy="0"/>
          </a:xfrm>
          <a:prstGeom prst="line">
            <a:avLst/>
          </a:prstGeom>
          <a:ln w="12700" cmpd="sng">
            <a:solidFill>
              <a:schemeClr val="bg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4" name="right_title"/>
          <p:cNvSpPr>
            <a:spLocks noGrp="1"/>
          </p:cNvSpPr>
          <p:nvPr>
            <p:ph type="body" sz="quarter" idx="20" hasCustomPrompt="1"/>
          </p:nvPr>
        </p:nvSpPr>
        <p:spPr>
          <a:xfrm>
            <a:off x="9023267" y="1057025"/>
            <a:ext cx="2341115" cy="325985"/>
          </a:xfrm>
        </p:spPr>
        <p:txBody>
          <a:bodyPr lIns="0" tIns="0" rIns="0" bIns="0"/>
          <a:lstStyle>
            <a:lvl1pPr algn="ctr">
              <a:lnSpc>
                <a:spcPct val="100000"/>
              </a:lnSpc>
              <a:spcBef>
                <a:spcPts val="360"/>
              </a:spcBef>
              <a:defRPr sz="1400" b="1">
                <a:solidFill>
                  <a:srgbClr val="1E99B1"/>
                </a:solidFill>
                <a:latin typeface="Lato" panose="020F0502020204030203" pitchFamily="34" charset="77"/>
                <a:ea typeface="Lato" panose="020F0502020204030203" pitchFamily="34" charset="77"/>
                <a:cs typeface="Calibri" charset="0"/>
              </a:defRPr>
            </a:lvl1pPr>
            <a:lvl2pPr marL="260033" indent="-157163">
              <a:lnSpc>
                <a:spcPct val="100000"/>
              </a:lnSpc>
              <a:spcBef>
                <a:spcPts val="360"/>
              </a:spcBef>
              <a:defRPr sz="1260" baseline="0">
                <a:solidFill>
                  <a:schemeClr val="tx2"/>
                </a:solidFill>
                <a:latin typeface="Helvetica"/>
                <a:cs typeface="Helvetica"/>
              </a:defRPr>
            </a:lvl2pPr>
            <a:lvl3pPr marL="465773" indent="-205740">
              <a:lnSpc>
                <a:spcPct val="100000"/>
              </a:lnSpc>
              <a:spcBef>
                <a:spcPts val="360"/>
              </a:spcBef>
              <a:defRPr sz="1260">
                <a:solidFill>
                  <a:schemeClr val="tx2"/>
                </a:solidFill>
                <a:latin typeface="Helvetica"/>
                <a:cs typeface="Helvetica"/>
              </a:defRPr>
            </a:lvl3pPr>
            <a:lvl4pPr>
              <a:defRPr sz="1440"/>
            </a:lvl4pPr>
            <a:lvl5pPr>
              <a:defRPr sz="1440"/>
            </a:lvl5pPr>
          </a:lstStyle>
          <a:p>
            <a:pPr lvl="0"/>
            <a:r>
              <a:rPr lang="en-US" dirty="0"/>
              <a:t>Takeaways</a:t>
            </a:r>
          </a:p>
        </p:txBody>
      </p:sp>
      <p:sp>
        <p:nvSpPr>
          <p:cNvPr id="36" name="takeaways"/>
          <p:cNvSpPr>
            <a:spLocks noGrp="1"/>
          </p:cNvSpPr>
          <p:nvPr>
            <p:ph type="body" sz="quarter" idx="21" hasCustomPrompt="1"/>
          </p:nvPr>
        </p:nvSpPr>
        <p:spPr>
          <a:xfrm>
            <a:off x="9023267" y="1617123"/>
            <a:ext cx="2539493" cy="4583102"/>
          </a:xfrm>
        </p:spPr>
        <p:txBody>
          <a:bodyPr lIns="0" tIns="0" rIns="0" bIns="0"/>
          <a:lstStyle>
            <a:lvl1pPr marL="0" indent="0">
              <a:lnSpc>
                <a:spcPct val="100000"/>
              </a:lnSpc>
              <a:spcBef>
                <a:spcPts val="360"/>
              </a:spcBef>
              <a:spcAft>
                <a:spcPts val="360"/>
              </a:spcAft>
              <a:buFont typeface="Arial"/>
              <a:buNone/>
              <a:defRPr sz="1100" b="0" baseline="0">
                <a:solidFill>
                  <a:srgbClr val="23546F"/>
                </a:solidFill>
                <a:latin typeface="Lato" panose="020F0502020204030203" pitchFamily="34" charset="77"/>
                <a:ea typeface="Lato" panose="020F0502020204030203" pitchFamily="34" charset="77"/>
                <a:cs typeface="Calibri" charset="0"/>
              </a:defRPr>
            </a:lvl1pPr>
            <a:lvl2pPr marL="205740" indent="-123444">
              <a:lnSpc>
                <a:spcPct val="100000"/>
              </a:lnSpc>
              <a:spcBef>
                <a:spcPts val="360"/>
              </a:spcBef>
              <a:defRPr sz="1100" baseline="0">
                <a:solidFill>
                  <a:srgbClr val="23546F"/>
                </a:solidFill>
                <a:latin typeface="Lato" panose="020F0502020204030203" pitchFamily="34" charset="77"/>
                <a:ea typeface="Lato" panose="020F0502020204030203" pitchFamily="34" charset="77"/>
                <a:cs typeface="Calibri" charset="0"/>
              </a:defRPr>
            </a:lvl2pPr>
            <a:lvl3pPr marL="465773" indent="-205740">
              <a:lnSpc>
                <a:spcPct val="100000"/>
              </a:lnSpc>
              <a:spcBef>
                <a:spcPts val="360"/>
              </a:spcBef>
              <a:defRPr sz="1260">
                <a:solidFill>
                  <a:schemeClr val="tx2"/>
                </a:solidFill>
                <a:latin typeface="Helvetica"/>
                <a:cs typeface="Helvetica"/>
              </a:defRPr>
            </a:lvl3pPr>
            <a:lvl4pPr>
              <a:defRPr sz="1440"/>
            </a:lvl4pPr>
            <a:lvl5pPr>
              <a:defRPr sz="1440"/>
            </a:lvl5pPr>
          </a:lstStyle>
          <a:p>
            <a:pPr lvl="0"/>
            <a:r>
              <a:rPr lang="en-US" dirty="0"/>
              <a:t>With Bullet</a:t>
            </a:r>
          </a:p>
          <a:p>
            <a:pPr lvl="1"/>
            <a:r>
              <a:rPr lang="en-US" dirty="0"/>
              <a:t>Font size (12)</a:t>
            </a:r>
          </a:p>
        </p:txBody>
      </p:sp>
      <p:sp>
        <p:nvSpPr>
          <p:cNvPr id="37" name="panel_1"/>
          <p:cNvSpPr>
            <a:spLocks noGrp="1"/>
          </p:cNvSpPr>
          <p:nvPr>
            <p:ph type="body" sz="quarter" idx="22" hasCustomPrompt="1"/>
          </p:nvPr>
        </p:nvSpPr>
        <p:spPr>
          <a:xfrm>
            <a:off x="607485" y="1057970"/>
            <a:ext cx="7977241" cy="5147702"/>
          </a:xfrm>
        </p:spPr>
        <p:txBody>
          <a:bodyPr lIns="0" tIns="0" rIns="0" bIns="0"/>
          <a:lstStyle>
            <a:lvl1pPr>
              <a:lnSpc>
                <a:spcPct val="100000"/>
              </a:lnSpc>
              <a:spcBef>
                <a:spcPts val="180"/>
              </a:spcBef>
              <a:spcAft>
                <a:spcPts val="360"/>
              </a:spcAft>
              <a:defRPr sz="1400" b="0">
                <a:solidFill>
                  <a:srgbClr val="23546F"/>
                </a:solidFill>
                <a:latin typeface="Lato" panose="020F0502020204030203" pitchFamily="34" charset="77"/>
                <a:ea typeface="Lato" panose="020F0502020204030203" pitchFamily="34" charset="77"/>
                <a:cs typeface="Lato" panose="020F0502020204030203" pitchFamily="34" charset="77"/>
              </a:defRPr>
            </a:lvl1pPr>
            <a:lvl2pPr marL="205740" indent="-123444">
              <a:lnSpc>
                <a:spcPct val="100000"/>
              </a:lnSpc>
              <a:spcBef>
                <a:spcPts val="360"/>
              </a:spcBef>
              <a:spcAft>
                <a:spcPts val="360"/>
              </a:spcAft>
              <a:defRPr sz="1400">
                <a:solidFill>
                  <a:srgbClr val="23546F"/>
                </a:solidFill>
                <a:latin typeface="Lato" panose="020F0502020204030203" pitchFamily="34" charset="77"/>
                <a:ea typeface="Lato" panose="020F0502020204030203" pitchFamily="34" charset="77"/>
                <a:cs typeface="Lato" panose="020F0502020204030203" pitchFamily="34" charset="77"/>
              </a:defRPr>
            </a:lvl2pPr>
            <a:lvl3pPr marL="411480" indent="-123444">
              <a:lnSpc>
                <a:spcPct val="100000"/>
              </a:lnSpc>
              <a:spcBef>
                <a:spcPts val="360"/>
              </a:spcBef>
              <a:spcAft>
                <a:spcPts val="360"/>
              </a:spcAft>
              <a:buFont typeface="Arial"/>
              <a:buChar char="•"/>
              <a:defRPr sz="1400">
                <a:solidFill>
                  <a:srgbClr val="23546F"/>
                </a:solidFill>
                <a:latin typeface="Lato" panose="020F0502020204030203" pitchFamily="34" charset="77"/>
                <a:ea typeface="Lato" panose="020F0502020204030203" pitchFamily="34" charset="77"/>
                <a:cs typeface="Lato" panose="020F0502020204030203" pitchFamily="34" charset="77"/>
              </a:defRPr>
            </a:lvl3pPr>
            <a:lvl4pPr>
              <a:defRPr sz="1440"/>
            </a:lvl4pPr>
            <a:lvl5pPr>
              <a:defRPr sz="1440"/>
            </a:lvl5pPr>
          </a:lstStyle>
          <a:p>
            <a:pPr lvl="0"/>
            <a:r>
              <a:rPr lang="en-US" dirty="0"/>
              <a:t>Font size 14</a:t>
            </a:r>
          </a:p>
          <a:p>
            <a:pPr lvl="1"/>
            <a:r>
              <a:rPr lang="en-US" dirty="0"/>
              <a:t>Second level</a:t>
            </a:r>
          </a:p>
          <a:p>
            <a:pPr lvl="2"/>
            <a:r>
              <a:rPr lang="en-US" dirty="0"/>
              <a:t>Third level</a:t>
            </a:r>
          </a:p>
        </p:txBody>
      </p:sp>
      <p:sp>
        <p:nvSpPr>
          <p:cNvPr id="20" name="date"/>
          <p:cNvSpPr>
            <a:spLocks noGrp="1"/>
          </p:cNvSpPr>
          <p:nvPr>
            <p:ph type="body" sz="quarter" idx="23"/>
          </p:nvPr>
        </p:nvSpPr>
        <p:spPr>
          <a:xfrm>
            <a:off x="2187032" y="6452790"/>
            <a:ext cx="7770736" cy="347698"/>
          </a:xfrm>
        </p:spPr>
        <p:txBody>
          <a:bodyPr lIns="0" tIns="0" rIns="0" bIns="0"/>
          <a:lstStyle>
            <a:lvl1pPr algn="ctr">
              <a:lnSpc>
                <a:spcPct val="100000"/>
              </a:lnSpc>
              <a:spcBef>
                <a:spcPts val="360"/>
              </a:spcBef>
              <a:defRPr sz="1000" b="0">
                <a:solidFill>
                  <a:srgbClr val="23546F"/>
                </a:solidFill>
                <a:latin typeface="Lato" panose="020F0502020204030203" pitchFamily="34" charset="77"/>
                <a:ea typeface="Lato" panose="020F0502020204030203" pitchFamily="34" charset="77"/>
                <a:cs typeface="Calibri" charset="0"/>
              </a:defRPr>
            </a:lvl1pPr>
            <a:lvl2pPr marL="260033" indent="-157163">
              <a:lnSpc>
                <a:spcPct val="100000"/>
              </a:lnSpc>
              <a:spcBef>
                <a:spcPts val="360"/>
              </a:spcBef>
              <a:defRPr sz="1440">
                <a:solidFill>
                  <a:schemeClr val="tx2"/>
                </a:solidFill>
                <a:latin typeface="Helvetica"/>
                <a:cs typeface="Helvetica"/>
              </a:defRPr>
            </a:lvl2pPr>
            <a:lvl3pPr marL="465773" indent="-205740">
              <a:lnSpc>
                <a:spcPct val="100000"/>
              </a:lnSpc>
              <a:spcBef>
                <a:spcPts val="360"/>
              </a:spcBef>
              <a:defRPr sz="1440">
                <a:solidFill>
                  <a:schemeClr val="tx2"/>
                </a:solidFill>
                <a:latin typeface="Helvetica"/>
                <a:cs typeface="Helvetica"/>
              </a:defRPr>
            </a:lvl3pPr>
            <a:lvl4pPr>
              <a:defRPr sz="1440"/>
            </a:lvl4pPr>
            <a:lvl5pPr>
              <a:defRPr sz="1440"/>
            </a:lvl5pPr>
          </a:lstStyle>
          <a:p>
            <a:pPr lvl="0"/>
            <a:r>
              <a:rPr lang="en-US"/>
              <a:t>Click to edit Master text styles</a:t>
            </a:r>
          </a:p>
        </p:txBody>
      </p:sp>
      <p:pic>
        <p:nvPicPr>
          <p:cNvPr id="12" name="Shape 94"/>
          <p:cNvPicPr preferRelativeResize="0"/>
          <p:nvPr/>
        </p:nvPicPr>
        <p:blipFill>
          <a:blip r:embed="rId2">
            <a:alphaModFix/>
          </a:blip>
          <a:stretch>
            <a:fillRect/>
          </a:stretch>
        </p:blipFill>
        <p:spPr>
          <a:xfrm>
            <a:off x="11701459" y="115499"/>
            <a:ext cx="386712" cy="393600"/>
          </a:xfrm>
          <a:prstGeom prst="rect">
            <a:avLst/>
          </a:prstGeom>
          <a:noFill/>
          <a:ln>
            <a:noFill/>
          </a:ln>
        </p:spPr>
      </p:pic>
    </p:spTree>
    <p:extLst>
      <p:ext uri="{BB962C8B-B14F-4D97-AF65-F5344CB8AC3E}">
        <p14:creationId xmlns:p14="http://schemas.microsoft.com/office/powerpoint/2010/main" val="3392168981"/>
      </p:ext>
    </p:extLst>
  </p:cSld>
  <p:clrMapOvr>
    <a:masterClrMapping/>
  </p:clrMapOvr>
  <p:extLst>
    <p:ext uri="{DCECCB84-F9BA-43D5-87BE-67443E8EF086}">
      <p15:sldGuideLst xmlns:p15="http://schemas.microsoft.com/office/powerpoint/2012/main">
        <p15:guide id="1" pos="3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ain_slide">
    <p:spTree>
      <p:nvGrpSpPr>
        <p:cNvPr id="1" name=""/>
        <p:cNvGrpSpPr/>
        <p:nvPr/>
      </p:nvGrpSpPr>
      <p:grpSpPr>
        <a:xfrm>
          <a:off x="0" y="0"/>
          <a:ext cx="0" cy="0"/>
          <a:chOff x="0" y="0"/>
          <a:chExt cx="0" cy="0"/>
        </a:xfrm>
      </p:grpSpPr>
      <p:sp>
        <p:nvSpPr>
          <p:cNvPr id="16" name="title"/>
          <p:cNvSpPr>
            <a:spLocks noGrp="1"/>
          </p:cNvSpPr>
          <p:nvPr>
            <p:ph type="title" hasCustomPrompt="1"/>
          </p:nvPr>
        </p:nvSpPr>
        <p:spPr>
          <a:xfrm>
            <a:off x="607485" y="115499"/>
            <a:ext cx="10955275" cy="553090"/>
          </a:xfrm>
        </p:spPr>
        <p:txBody>
          <a:bodyPr lIns="0" rIns="0" anchor="ctr" anchorCtr="0"/>
          <a:lstStyle>
            <a:lvl1pPr marL="0" indent="0" algn="l">
              <a:defRPr sz="2400" b="1" baseline="0">
                <a:solidFill>
                  <a:srgbClr val="23546F"/>
                </a:solidFill>
                <a:latin typeface="Lato" panose="020F0502020204030203" pitchFamily="34" charset="77"/>
                <a:ea typeface="Lato" panose="020F0502020204030203" pitchFamily="34" charset="77"/>
                <a:cs typeface="Lato" panose="020F0502020204030203" pitchFamily="34" charset="77"/>
              </a:defRPr>
            </a:lvl1pPr>
          </a:lstStyle>
          <a:p>
            <a:r>
              <a:rPr lang="en-US" dirty="0"/>
              <a:t>Add title </a:t>
            </a:r>
          </a:p>
        </p:txBody>
      </p:sp>
      <p:sp>
        <p:nvSpPr>
          <p:cNvPr id="25" name="TextBox 24"/>
          <p:cNvSpPr txBox="1"/>
          <p:nvPr/>
        </p:nvSpPr>
        <p:spPr>
          <a:xfrm>
            <a:off x="11231557" y="6475216"/>
            <a:ext cx="596183" cy="203133"/>
          </a:xfrm>
          <a:prstGeom prst="rect">
            <a:avLst/>
          </a:prstGeom>
          <a:noFill/>
        </p:spPr>
        <p:txBody>
          <a:bodyPr wrap="square">
            <a:spAutoFit/>
          </a:bodyPr>
          <a:lstStyle/>
          <a:p>
            <a:pPr algn="ctr" defTabSz="710947" fontAlgn="auto">
              <a:spcBef>
                <a:spcPts val="0"/>
              </a:spcBef>
              <a:spcAft>
                <a:spcPts val="0"/>
              </a:spcAft>
              <a:defRPr/>
            </a:pPr>
            <a:fld id="{F20358B0-6CFD-4C47-9DC9-B679112DBEDE}" type="slidenum">
              <a:rPr lang="en-US" sz="720">
                <a:solidFill>
                  <a:schemeClr val="bg1">
                    <a:lumMod val="65000"/>
                  </a:schemeClr>
                </a:solidFill>
                <a:latin typeface="Lato" panose="020F0502020204030203" pitchFamily="34" charset="77"/>
                <a:ea typeface="+mn-ea"/>
                <a:cs typeface="Franklin Gothic Medium"/>
              </a:rPr>
              <a:pPr algn="ctr" defTabSz="710947" fontAlgn="auto">
                <a:spcBef>
                  <a:spcPts val="0"/>
                </a:spcBef>
                <a:spcAft>
                  <a:spcPts val="0"/>
                </a:spcAft>
                <a:defRPr/>
              </a:pPr>
              <a:t>‹#›</a:t>
            </a:fld>
            <a:endParaRPr lang="en-US" sz="810" dirty="0">
              <a:solidFill>
                <a:schemeClr val="bg1">
                  <a:lumMod val="65000"/>
                </a:schemeClr>
              </a:solidFill>
              <a:latin typeface="Lato" panose="020F0502020204030203" pitchFamily="34" charset="77"/>
              <a:ea typeface="+mn-ea"/>
              <a:cs typeface="Franklin Gothic Medium"/>
            </a:endParaRPr>
          </a:p>
        </p:txBody>
      </p:sp>
      <p:sp>
        <p:nvSpPr>
          <p:cNvPr id="17" name="subtitle"/>
          <p:cNvSpPr>
            <a:spLocks noGrp="1"/>
          </p:cNvSpPr>
          <p:nvPr>
            <p:ph type="body" sz="quarter" idx="27"/>
          </p:nvPr>
        </p:nvSpPr>
        <p:spPr>
          <a:xfrm>
            <a:off x="607485" y="568010"/>
            <a:ext cx="10955275" cy="347698"/>
          </a:xfrm>
        </p:spPr>
        <p:txBody>
          <a:bodyPr lIns="0" tIns="0" rIns="0" bIns="0"/>
          <a:lstStyle>
            <a:lvl1pPr>
              <a:lnSpc>
                <a:spcPct val="100000"/>
              </a:lnSpc>
              <a:spcBef>
                <a:spcPts val="360"/>
              </a:spcBef>
              <a:defRPr sz="1600" b="0">
                <a:solidFill>
                  <a:srgbClr val="1E99B1"/>
                </a:solidFill>
                <a:latin typeface="Lato" panose="020F0502020204030203" pitchFamily="34" charset="77"/>
                <a:ea typeface="Lato" panose="020F0502020204030203" pitchFamily="34" charset="77"/>
                <a:cs typeface="Lato" panose="020F0502020204030203" pitchFamily="34" charset="77"/>
              </a:defRPr>
            </a:lvl1pPr>
            <a:lvl2pPr marL="260033" indent="-157163">
              <a:lnSpc>
                <a:spcPct val="100000"/>
              </a:lnSpc>
              <a:spcBef>
                <a:spcPts val="360"/>
              </a:spcBef>
              <a:defRPr sz="1440">
                <a:solidFill>
                  <a:schemeClr val="tx2"/>
                </a:solidFill>
                <a:latin typeface="Helvetica"/>
                <a:cs typeface="Helvetica"/>
              </a:defRPr>
            </a:lvl2pPr>
            <a:lvl3pPr marL="465773" indent="-205740">
              <a:lnSpc>
                <a:spcPct val="100000"/>
              </a:lnSpc>
              <a:spcBef>
                <a:spcPts val="360"/>
              </a:spcBef>
              <a:defRPr sz="1440">
                <a:solidFill>
                  <a:schemeClr val="tx2"/>
                </a:solidFill>
                <a:latin typeface="Helvetica"/>
                <a:cs typeface="Helvetica"/>
              </a:defRPr>
            </a:lvl3pPr>
            <a:lvl4pPr>
              <a:defRPr sz="1440"/>
            </a:lvl4pPr>
            <a:lvl5pPr>
              <a:defRPr sz="1440"/>
            </a:lvl5pPr>
          </a:lstStyle>
          <a:p>
            <a:pPr lvl="0"/>
            <a:r>
              <a:rPr lang="en-US"/>
              <a:t>Click to edit Master text styles</a:t>
            </a:r>
          </a:p>
        </p:txBody>
      </p:sp>
      <p:sp>
        <p:nvSpPr>
          <p:cNvPr id="37" name="panel_1"/>
          <p:cNvSpPr>
            <a:spLocks noGrp="1"/>
          </p:cNvSpPr>
          <p:nvPr>
            <p:ph type="body" sz="quarter" idx="22" hasCustomPrompt="1"/>
          </p:nvPr>
        </p:nvSpPr>
        <p:spPr>
          <a:xfrm>
            <a:off x="607485" y="1066491"/>
            <a:ext cx="10955275" cy="5117039"/>
          </a:xfrm>
        </p:spPr>
        <p:txBody>
          <a:bodyPr lIns="0" tIns="0" rIns="0" bIns="0"/>
          <a:lstStyle>
            <a:lvl1pPr>
              <a:lnSpc>
                <a:spcPct val="100000"/>
              </a:lnSpc>
              <a:spcBef>
                <a:spcPts val="180"/>
              </a:spcBef>
              <a:spcAft>
                <a:spcPts val="360"/>
              </a:spcAft>
              <a:defRPr sz="1400" b="0">
                <a:solidFill>
                  <a:srgbClr val="23546F"/>
                </a:solidFill>
                <a:latin typeface="Lato" panose="020F0502020204030203" pitchFamily="34" charset="77"/>
                <a:ea typeface="Lato" panose="020F0502020204030203" pitchFamily="34" charset="77"/>
                <a:cs typeface="Lato" panose="020F0502020204030203" pitchFamily="34" charset="77"/>
              </a:defRPr>
            </a:lvl1pPr>
            <a:lvl2pPr marL="205740" indent="-123444">
              <a:lnSpc>
                <a:spcPct val="100000"/>
              </a:lnSpc>
              <a:spcBef>
                <a:spcPts val="360"/>
              </a:spcBef>
              <a:spcAft>
                <a:spcPts val="360"/>
              </a:spcAft>
              <a:defRPr sz="1400">
                <a:solidFill>
                  <a:srgbClr val="23546F"/>
                </a:solidFill>
                <a:latin typeface="Lato" panose="020F0502020204030203" pitchFamily="34" charset="77"/>
                <a:ea typeface="Lato" panose="020F0502020204030203" pitchFamily="34" charset="77"/>
                <a:cs typeface="Lato" panose="020F0502020204030203" pitchFamily="34" charset="77"/>
              </a:defRPr>
            </a:lvl2pPr>
            <a:lvl3pPr marL="411480" indent="-123444">
              <a:lnSpc>
                <a:spcPct val="100000"/>
              </a:lnSpc>
              <a:spcBef>
                <a:spcPts val="360"/>
              </a:spcBef>
              <a:spcAft>
                <a:spcPts val="360"/>
              </a:spcAft>
              <a:buFont typeface="Arial"/>
              <a:buChar char="•"/>
              <a:defRPr sz="1400">
                <a:solidFill>
                  <a:srgbClr val="23546F"/>
                </a:solidFill>
                <a:latin typeface="Lato" panose="020F0502020204030203" pitchFamily="34" charset="77"/>
                <a:ea typeface="Lato" panose="020F0502020204030203" pitchFamily="34" charset="77"/>
                <a:cs typeface="Lato" panose="020F0502020204030203" pitchFamily="34" charset="77"/>
              </a:defRPr>
            </a:lvl3pPr>
            <a:lvl4pPr>
              <a:defRPr sz="1440"/>
            </a:lvl4pPr>
            <a:lvl5pPr>
              <a:defRPr sz="1440"/>
            </a:lvl5pPr>
          </a:lstStyle>
          <a:p>
            <a:pPr lvl="0"/>
            <a:r>
              <a:rPr lang="en-US" dirty="0"/>
              <a:t>Font size 14</a:t>
            </a:r>
          </a:p>
          <a:p>
            <a:pPr lvl="1"/>
            <a:r>
              <a:rPr lang="en-US" dirty="0"/>
              <a:t>Second level</a:t>
            </a:r>
          </a:p>
          <a:p>
            <a:pPr lvl="2"/>
            <a:r>
              <a:rPr lang="en-US" dirty="0"/>
              <a:t>Third level</a:t>
            </a:r>
          </a:p>
        </p:txBody>
      </p:sp>
      <p:sp>
        <p:nvSpPr>
          <p:cNvPr id="13" name="date"/>
          <p:cNvSpPr>
            <a:spLocks noGrp="1"/>
          </p:cNvSpPr>
          <p:nvPr>
            <p:ph type="body" sz="quarter" idx="25"/>
          </p:nvPr>
        </p:nvSpPr>
        <p:spPr>
          <a:xfrm>
            <a:off x="2187032" y="6452790"/>
            <a:ext cx="7770736" cy="347698"/>
          </a:xfrm>
        </p:spPr>
        <p:txBody>
          <a:bodyPr lIns="0" tIns="0" rIns="0" bIns="0"/>
          <a:lstStyle>
            <a:lvl1pPr algn="ctr">
              <a:lnSpc>
                <a:spcPct val="100000"/>
              </a:lnSpc>
              <a:spcBef>
                <a:spcPts val="360"/>
              </a:spcBef>
              <a:defRPr sz="1000" b="0">
                <a:solidFill>
                  <a:srgbClr val="23546F"/>
                </a:solidFill>
                <a:latin typeface="Lato" panose="020F0502020204030203" pitchFamily="34" charset="77"/>
                <a:ea typeface="Lato" panose="020F0502020204030203" pitchFamily="34" charset="77"/>
                <a:cs typeface="Calibri" charset="0"/>
              </a:defRPr>
            </a:lvl1pPr>
            <a:lvl2pPr marL="260033" indent="-157163">
              <a:lnSpc>
                <a:spcPct val="100000"/>
              </a:lnSpc>
              <a:spcBef>
                <a:spcPts val="360"/>
              </a:spcBef>
              <a:defRPr sz="1440">
                <a:solidFill>
                  <a:schemeClr val="tx2"/>
                </a:solidFill>
                <a:latin typeface="Helvetica"/>
                <a:cs typeface="Helvetica"/>
              </a:defRPr>
            </a:lvl2pPr>
            <a:lvl3pPr marL="465773" indent="-205740">
              <a:lnSpc>
                <a:spcPct val="100000"/>
              </a:lnSpc>
              <a:spcBef>
                <a:spcPts val="360"/>
              </a:spcBef>
              <a:defRPr sz="1440">
                <a:solidFill>
                  <a:schemeClr val="tx2"/>
                </a:solidFill>
                <a:latin typeface="Helvetica"/>
                <a:cs typeface="Helvetica"/>
              </a:defRPr>
            </a:lvl3pPr>
            <a:lvl4pPr>
              <a:defRPr sz="1440"/>
            </a:lvl4pPr>
            <a:lvl5pPr>
              <a:defRPr sz="1440"/>
            </a:lvl5pPr>
          </a:lstStyle>
          <a:p>
            <a:pPr lvl="0"/>
            <a:r>
              <a:rPr lang="en-US"/>
              <a:t>Click to edit Master text styles</a:t>
            </a:r>
          </a:p>
        </p:txBody>
      </p:sp>
      <p:pic>
        <p:nvPicPr>
          <p:cNvPr id="8" name="Shape 94"/>
          <p:cNvPicPr preferRelativeResize="0"/>
          <p:nvPr/>
        </p:nvPicPr>
        <p:blipFill>
          <a:blip r:embed="rId2">
            <a:alphaModFix/>
          </a:blip>
          <a:stretch>
            <a:fillRect/>
          </a:stretch>
        </p:blipFill>
        <p:spPr>
          <a:xfrm>
            <a:off x="11701459" y="115499"/>
            <a:ext cx="386712" cy="393600"/>
          </a:xfrm>
          <a:prstGeom prst="rect">
            <a:avLst/>
          </a:prstGeom>
          <a:noFill/>
          <a:ln>
            <a:noFill/>
          </a:ln>
        </p:spPr>
      </p:pic>
    </p:spTree>
    <p:extLst>
      <p:ext uri="{BB962C8B-B14F-4D97-AF65-F5344CB8AC3E}">
        <p14:creationId xmlns:p14="http://schemas.microsoft.com/office/powerpoint/2010/main" val="1471148494"/>
      </p:ext>
    </p:extLst>
  </p:cSld>
  <p:clrMapOvr>
    <a:masterClrMapping/>
  </p:clrMapOvr>
  <p:extLst>
    <p:ext uri="{DCECCB84-F9BA-43D5-87BE-67443E8EF086}">
      <p15:sldGuideLst xmlns:p15="http://schemas.microsoft.com/office/powerpoint/2012/main">
        <p15:guide id="1" pos="3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_box_slide">
    <p:spTree>
      <p:nvGrpSpPr>
        <p:cNvPr id="1" name=""/>
        <p:cNvGrpSpPr/>
        <p:nvPr/>
      </p:nvGrpSpPr>
      <p:grpSpPr>
        <a:xfrm>
          <a:off x="0" y="0"/>
          <a:ext cx="0" cy="0"/>
          <a:chOff x="0" y="0"/>
          <a:chExt cx="0" cy="0"/>
        </a:xfrm>
      </p:grpSpPr>
      <p:sp>
        <p:nvSpPr>
          <p:cNvPr id="11" name="title"/>
          <p:cNvSpPr>
            <a:spLocks noGrp="1"/>
          </p:cNvSpPr>
          <p:nvPr>
            <p:ph type="title" hasCustomPrompt="1"/>
          </p:nvPr>
        </p:nvSpPr>
        <p:spPr>
          <a:xfrm>
            <a:off x="607485" y="115499"/>
            <a:ext cx="10955275" cy="553090"/>
          </a:xfrm>
        </p:spPr>
        <p:txBody>
          <a:bodyPr lIns="0" rIns="0" anchor="ctr" anchorCtr="0"/>
          <a:lstStyle>
            <a:lvl1pPr marL="0" indent="0" algn="l">
              <a:defRPr sz="2400" b="1" baseline="0">
                <a:solidFill>
                  <a:srgbClr val="23546F"/>
                </a:solidFill>
                <a:latin typeface="Lato" panose="020F0502020204030203" pitchFamily="34" charset="77"/>
                <a:ea typeface="Lato" panose="020F0502020204030203" pitchFamily="34" charset="77"/>
                <a:cs typeface="Lato" panose="020F0502020204030203" pitchFamily="34" charset="77"/>
              </a:defRPr>
            </a:lvl1pPr>
          </a:lstStyle>
          <a:p>
            <a:r>
              <a:rPr lang="en-US" dirty="0"/>
              <a:t>Add title </a:t>
            </a:r>
          </a:p>
        </p:txBody>
      </p:sp>
      <p:sp>
        <p:nvSpPr>
          <p:cNvPr id="25" name="TextBox 24"/>
          <p:cNvSpPr txBox="1"/>
          <p:nvPr/>
        </p:nvSpPr>
        <p:spPr>
          <a:xfrm>
            <a:off x="11231557" y="6475216"/>
            <a:ext cx="596183" cy="203133"/>
          </a:xfrm>
          <a:prstGeom prst="rect">
            <a:avLst/>
          </a:prstGeom>
          <a:noFill/>
        </p:spPr>
        <p:txBody>
          <a:bodyPr wrap="square">
            <a:spAutoFit/>
          </a:bodyPr>
          <a:lstStyle/>
          <a:p>
            <a:pPr algn="ctr" defTabSz="710947" fontAlgn="auto">
              <a:spcBef>
                <a:spcPts val="0"/>
              </a:spcBef>
              <a:spcAft>
                <a:spcPts val="0"/>
              </a:spcAft>
              <a:defRPr/>
            </a:pPr>
            <a:fld id="{F20358B0-6CFD-4C47-9DC9-B679112DBEDE}" type="slidenum">
              <a:rPr lang="en-US" sz="720">
                <a:solidFill>
                  <a:schemeClr val="bg1">
                    <a:lumMod val="65000"/>
                  </a:schemeClr>
                </a:solidFill>
                <a:latin typeface="Lato" panose="020F0502020204030203" pitchFamily="34" charset="77"/>
                <a:ea typeface="+mn-ea"/>
                <a:cs typeface="Franklin Gothic Medium"/>
              </a:rPr>
              <a:pPr algn="ctr" defTabSz="710947" fontAlgn="auto">
                <a:spcBef>
                  <a:spcPts val="0"/>
                </a:spcBef>
                <a:spcAft>
                  <a:spcPts val="0"/>
                </a:spcAft>
                <a:defRPr/>
              </a:pPr>
              <a:t>‹#›</a:t>
            </a:fld>
            <a:endParaRPr lang="en-US" sz="810" dirty="0">
              <a:solidFill>
                <a:schemeClr val="bg1">
                  <a:lumMod val="65000"/>
                </a:schemeClr>
              </a:solidFill>
              <a:latin typeface="Lato" panose="020F0502020204030203" pitchFamily="34" charset="77"/>
              <a:ea typeface="+mn-ea"/>
              <a:cs typeface="Franklin Gothic Medium"/>
            </a:endParaRPr>
          </a:p>
        </p:txBody>
      </p:sp>
      <p:sp>
        <p:nvSpPr>
          <p:cNvPr id="26" name="subtitle"/>
          <p:cNvSpPr>
            <a:spLocks noGrp="1"/>
          </p:cNvSpPr>
          <p:nvPr>
            <p:ph type="body" sz="quarter" idx="27"/>
          </p:nvPr>
        </p:nvSpPr>
        <p:spPr>
          <a:xfrm>
            <a:off x="607485" y="568010"/>
            <a:ext cx="10955275" cy="347698"/>
          </a:xfrm>
        </p:spPr>
        <p:txBody>
          <a:bodyPr lIns="0" tIns="0" rIns="0" bIns="0"/>
          <a:lstStyle>
            <a:lvl1pPr>
              <a:lnSpc>
                <a:spcPct val="100000"/>
              </a:lnSpc>
              <a:spcBef>
                <a:spcPts val="360"/>
              </a:spcBef>
              <a:defRPr sz="1600" b="0">
                <a:solidFill>
                  <a:srgbClr val="1E99B1"/>
                </a:solidFill>
                <a:latin typeface="Lato" panose="020F0502020204030203" pitchFamily="34" charset="77"/>
                <a:ea typeface="Lato" panose="020F0502020204030203" pitchFamily="34" charset="77"/>
                <a:cs typeface="Calibri" charset="0"/>
              </a:defRPr>
            </a:lvl1pPr>
            <a:lvl2pPr marL="260033" indent="-157163">
              <a:lnSpc>
                <a:spcPct val="100000"/>
              </a:lnSpc>
              <a:spcBef>
                <a:spcPts val="360"/>
              </a:spcBef>
              <a:defRPr sz="1440">
                <a:solidFill>
                  <a:schemeClr val="tx2"/>
                </a:solidFill>
                <a:latin typeface="Helvetica"/>
                <a:cs typeface="Helvetica"/>
              </a:defRPr>
            </a:lvl2pPr>
            <a:lvl3pPr marL="465773" indent="-205740">
              <a:lnSpc>
                <a:spcPct val="100000"/>
              </a:lnSpc>
              <a:spcBef>
                <a:spcPts val="360"/>
              </a:spcBef>
              <a:defRPr sz="1440">
                <a:solidFill>
                  <a:schemeClr val="tx2"/>
                </a:solidFill>
                <a:latin typeface="Helvetica"/>
                <a:cs typeface="Helvetica"/>
              </a:defRPr>
            </a:lvl3pPr>
            <a:lvl4pPr>
              <a:defRPr sz="1440"/>
            </a:lvl4pPr>
            <a:lvl5pPr>
              <a:defRPr sz="1440"/>
            </a:lvl5pPr>
          </a:lstStyle>
          <a:p>
            <a:pPr lvl="0"/>
            <a:r>
              <a:rPr lang="en-US"/>
              <a:t>Click to edit Master text styles</a:t>
            </a:r>
          </a:p>
        </p:txBody>
      </p:sp>
      <p:sp>
        <p:nvSpPr>
          <p:cNvPr id="17" name="left_title"/>
          <p:cNvSpPr>
            <a:spLocks noGrp="1"/>
          </p:cNvSpPr>
          <p:nvPr>
            <p:ph type="body" sz="quarter" idx="25"/>
          </p:nvPr>
        </p:nvSpPr>
        <p:spPr>
          <a:xfrm>
            <a:off x="607484" y="1066885"/>
            <a:ext cx="5355167" cy="347698"/>
          </a:xfrm>
        </p:spPr>
        <p:txBody>
          <a:bodyPr lIns="0" tIns="0" rIns="0" bIns="0"/>
          <a:lstStyle>
            <a:lvl1pPr>
              <a:lnSpc>
                <a:spcPct val="100000"/>
              </a:lnSpc>
              <a:spcBef>
                <a:spcPts val="360"/>
              </a:spcBef>
              <a:defRPr sz="1400" b="0">
                <a:solidFill>
                  <a:srgbClr val="23546F"/>
                </a:solidFill>
                <a:latin typeface="Lato" panose="020F0502020204030203" pitchFamily="34" charset="77"/>
                <a:ea typeface="Lato" panose="020F0502020204030203" pitchFamily="34" charset="77"/>
                <a:cs typeface="Lato" panose="020F0502020204030203" pitchFamily="34" charset="77"/>
              </a:defRPr>
            </a:lvl1pPr>
            <a:lvl2pPr marL="260033" indent="-157163">
              <a:lnSpc>
                <a:spcPct val="100000"/>
              </a:lnSpc>
              <a:spcBef>
                <a:spcPts val="360"/>
              </a:spcBef>
              <a:defRPr sz="1440">
                <a:solidFill>
                  <a:schemeClr val="tx2"/>
                </a:solidFill>
                <a:latin typeface="Helvetica"/>
                <a:cs typeface="Helvetica"/>
              </a:defRPr>
            </a:lvl2pPr>
            <a:lvl3pPr marL="465773" indent="-205740">
              <a:lnSpc>
                <a:spcPct val="100000"/>
              </a:lnSpc>
              <a:spcBef>
                <a:spcPts val="360"/>
              </a:spcBef>
              <a:defRPr sz="1440">
                <a:solidFill>
                  <a:schemeClr val="tx2"/>
                </a:solidFill>
                <a:latin typeface="Helvetica"/>
                <a:cs typeface="Helvetica"/>
              </a:defRPr>
            </a:lvl3pPr>
            <a:lvl4pPr>
              <a:defRPr sz="1440"/>
            </a:lvl4pPr>
            <a:lvl5pPr>
              <a:defRPr sz="1440"/>
            </a:lvl5pPr>
          </a:lstStyle>
          <a:p>
            <a:pPr lvl="0"/>
            <a:r>
              <a:rPr lang="en-US"/>
              <a:t>Click to edit Master text styles</a:t>
            </a:r>
          </a:p>
        </p:txBody>
      </p:sp>
      <p:sp>
        <p:nvSpPr>
          <p:cNvPr id="32" name="right_title"/>
          <p:cNvSpPr>
            <a:spLocks noGrp="1"/>
          </p:cNvSpPr>
          <p:nvPr>
            <p:ph type="body" sz="quarter" idx="28"/>
          </p:nvPr>
        </p:nvSpPr>
        <p:spPr>
          <a:xfrm>
            <a:off x="6161449" y="1066885"/>
            <a:ext cx="5355167" cy="347698"/>
          </a:xfrm>
        </p:spPr>
        <p:txBody>
          <a:bodyPr lIns="0" tIns="0" rIns="0" bIns="0"/>
          <a:lstStyle>
            <a:lvl1pPr>
              <a:lnSpc>
                <a:spcPct val="100000"/>
              </a:lnSpc>
              <a:spcBef>
                <a:spcPts val="360"/>
              </a:spcBef>
              <a:defRPr sz="1400" b="0">
                <a:solidFill>
                  <a:srgbClr val="23546F"/>
                </a:solidFill>
                <a:latin typeface="Lato" panose="020F0502020204030203" pitchFamily="34" charset="77"/>
                <a:ea typeface="Lato" panose="020F0502020204030203" pitchFamily="34" charset="77"/>
                <a:cs typeface="Lato" panose="020F0502020204030203" pitchFamily="34" charset="77"/>
              </a:defRPr>
            </a:lvl1pPr>
            <a:lvl2pPr marL="260033" indent="-157163">
              <a:lnSpc>
                <a:spcPct val="100000"/>
              </a:lnSpc>
              <a:spcBef>
                <a:spcPts val="360"/>
              </a:spcBef>
              <a:defRPr sz="1440">
                <a:solidFill>
                  <a:schemeClr val="tx2"/>
                </a:solidFill>
                <a:latin typeface="Helvetica"/>
                <a:cs typeface="Helvetica"/>
              </a:defRPr>
            </a:lvl2pPr>
            <a:lvl3pPr marL="465773" indent="-205740">
              <a:lnSpc>
                <a:spcPct val="100000"/>
              </a:lnSpc>
              <a:spcBef>
                <a:spcPts val="360"/>
              </a:spcBef>
              <a:defRPr sz="1440">
                <a:solidFill>
                  <a:schemeClr val="tx2"/>
                </a:solidFill>
                <a:latin typeface="Helvetica"/>
                <a:cs typeface="Helvetica"/>
              </a:defRPr>
            </a:lvl3pPr>
            <a:lvl4pPr>
              <a:defRPr sz="1440"/>
            </a:lvl4pPr>
            <a:lvl5pPr>
              <a:defRPr sz="1440"/>
            </a:lvl5pPr>
          </a:lstStyle>
          <a:p>
            <a:pPr lvl="0"/>
            <a:r>
              <a:rPr lang="en-US"/>
              <a:t>Click to edit Master text styles</a:t>
            </a:r>
          </a:p>
        </p:txBody>
      </p:sp>
      <p:sp>
        <p:nvSpPr>
          <p:cNvPr id="19" name="panel_2"/>
          <p:cNvSpPr>
            <a:spLocks noGrp="1"/>
          </p:cNvSpPr>
          <p:nvPr>
            <p:ph type="body" sz="quarter" idx="23" hasCustomPrompt="1"/>
          </p:nvPr>
        </p:nvSpPr>
        <p:spPr>
          <a:xfrm>
            <a:off x="6164329" y="1547699"/>
            <a:ext cx="5352287" cy="4735396"/>
          </a:xfrm>
        </p:spPr>
        <p:txBody>
          <a:bodyPr lIns="0" tIns="0" rIns="0" bIns="0"/>
          <a:lstStyle>
            <a:lvl1pPr>
              <a:lnSpc>
                <a:spcPct val="100000"/>
              </a:lnSpc>
              <a:spcBef>
                <a:spcPts val="180"/>
              </a:spcBef>
              <a:spcAft>
                <a:spcPts val="360"/>
              </a:spcAft>
              <a:defRPr sz="1400" b="0" baseline="0">
                <a:solidFill>
                  <a:srgbClr val="23546F"/>
                </a:solidFill>
                <a:latin typeface="Lato" panose="020F0502020204030203" pitchFamily="34" charset="77"/>
                <a:ea typeface="Lato" panose="020F0502020204030203" pitchFamily="34" charset="77"/>
                <a:cs typeface="Lato" panose="020F0502020204030203" pitchFamily="34" charset="77"/>
              </a:defRPr>
            </a:lvl1pPr>
            <a:lvl2pPr marL="205740" indent="-123444">
              <a:lnSpc>
                <a:spcPct val="100000"/>
              </a:lnSpc>
              <a:spcBef>
                <a:spcPts val="360"/>
              </a:spcBef>
              <a:spcAft>
                <a:spcPts val="360"/>
              </a:spcAft>
              <a:defRPr sz="1400">
                <a:solidFill>
                  <a:srgbClr val="23546F"/>
                </a:solidFill>
                <a:latin typeface="Lato" panose="020F0502020204030203" pitchFamily="34" charset="77"/>
                <a:ea typeface="Lato" panose="020F0502020204030203" pitchFamily="34" charset="77"/>
                <a:cs typeface="Lato" panose="020F0502020204030203" pitchFamily="34" charset="77"/>
              </a:defRPr>
            </a:lvl2pPr>
            <a:lvl3pPr marL="411480" indent="-123444">
              <a:lnSpc>
                <a:spcPct val="100000"/>
              </a:lnSpc>
              <a:spcBef>
                <a:spcPts val="360"/>
              </a:spcBef>
              <a:spcAft>
                <a:spcPts val="360"/>
              </a:spcAft>
              <a:buFont typeface="Arial"/>
              <a:buChar char="•"/>
              <a:defRPr sz="1400">
                <a:solidFill>
                  <a:srgbClr val="23546F"/>
                </a:solidFill>
                <a:latin typeface="Lato" panose="020F0502020204030203" pitchFamily="34" charset="77"/>
                <a:ea typeface="Lato" panose="020F0502020204030203" pitchFamily="34" charset="77"/>
                <a:cs typeface="Lato" panose="020F0502020204030203" pitchFamily="34" charset="77"/>
              </a:defRPr>
            </a:lvl3pPr>
            <a:lvl4pPr>
              <a:defRPr sz="1440"/>
            </a:lvl4pPr>
            <a:lvl5pPr>
              <a:defRPr sz="1440"/>
            </a:lvl5pPr>
          </a:lstStyle>
          <a:p>
            <a:pPr lvl="0"/>
            <a:r>
              <a:rPr lang="en-US" dirty="0"/>
              <a:t>Font size 14</a:t>
            </a:r>
          </a:p>
          <a:p>
            <a:pPr lvl="1"/>
            <a:r>
              <a:rPr lang="en-US" dirty="0"/>
              <a:t>Second level</a:t>
            </a:r>
          </a:p>
          <a:p>
            <a:pPr lvl="2"/>
            <a:r>
              <a:rPr lang="en-US" dirty="0"/>
              <a:t>Third level</a:t>
            </a:r>
          </a:p>
        </p:txBody>
      </p:sp>
      <p:sp>
        <p:nvSpPr>
          <p:cNvPr id="30" name="panel_1"/>
          <p:cNvSpPr>
            <a:spLocks noGrp="1"/>
          </p:cNvSpPr>
          <p:nvPr>
            <p:ph type="body" sz="quarter" idx="22" hasCustomPrompt="1"/>
          </p:nvPr>
        </p:nvSpPr>
        <p:spPr>
          <a:xfrm>
            <a:off x="607486" y="1547699"/>
            <a:ext cx="5355167" cy="4735396"/>
          </a:xfrm>
        </p:spPr>
        <p:txBody>
          <a:bodyPr lIns="0" tIns="0" rIns="0" bIns="0"/>
          <a:lstStyle>
            <a:lvl1pPr>
              <a:lnSpc>
                <a:spcPct val="100000"/>
              </a:lnSpc>
              <a:spcBef>
                <a:spcPts val="180"/>
              </a:spcBef>
              <a:spcAft>
                <a:spcPts val="360"/>
              </a:spcAft>
              <a:defRPr sz="1400" b="0">
                <a:solidFill>
                  <a:srgbClr val="23546F"/>
                </a:solidFill>
                <a:latin typeface="Lato" panose="020F0502020204030203" pitchFamily="34" charset="77"/>
                <a:ea typeface="Lato" panose="020F0502020204030203" pitchFamily="34" charset="77"/>
                <a:cs typeface="Lato" panose="020F0502020204030203" pitchFamily="34" charset="77"/>
              </a:defRPr>
            </a:lvl1pPr>
            <a:lvl2pPr marL="205740" indent="-123444">
              <a:lnSpc>
                <a:spcPct val="100000"/>
              </a:lnSpc>
              <a:spcBef>
                <a:spcPts val="360"/>
              </a:spcBef>
              <a:spcAft>
                <a:spcPts val="360"/>
              </a:spcAft>
              <a:defRPr sz="1400">
                <a:solidFill>
                  <a:srgbClr val="23546F"/>
                </a:solidFill>
                <a:latin typeface="Lato" panose="020F0502020204030203" pitchFamily="34" charset="77"/>
                <a:ea typeface="Lato" panose="020F0502020204030203" pitchFamily="34" charset="77"/>
                <a:cs typeface="Lato" panose="020F0502020204030203" pitchFamily="34" charset="77"/>
              </a:defRPr>
            </a:lvl2pPr>
            <a:lvl3pPr marL="411480" indent="-123444">
              <a:lnSpc>
                <a:spcPct val="100000"/>
              </a:lnSpc>
              <a:spcBef>
                <a:spcPts val="360"/>
              </a:spcBef>
              <a:spcAft>
                <a:spcPts val="360"/>
              </a:spcAft>
              <a:buFont typeface="Arial"/>
              <a:buChar char="•"/>
              <a:defRPr sz="1400">
                <a:solidFill>
                  <a:srgbClr val="23546F"/>
                </a:solidFill>
                <a:latin typeface="Lato" panose="020F0502020204030203" pitchFamily="34" charset="77"/>
                <a:ea typeface="Lato" panose="020F0502020204030203" pitchFamily="34" charset="77"/>
                <a:cs typeface="Lato" panose="020F0502020204030203" pitchFamily="34" charset="77"/>
              </a:defRPr>
            </a:lvl3pPr>
            <a:lvl4pPr>
              <a:defRPr sz="1440"/>
            </a:lvl4pPr>
            <a:lvl5pPr>
              <a:defRPr sz="1440"/>
            </a:lvl5pPr>
          </a:lstStyle>
          <a:p>
            <a:pPr lvl="0"/>
            <a:r>
              <a:rPr lang="en-US" dirty="0"/>
              <a:t>Font size 14</a:t>
            </a:r>
          </a:p>
          <a:p>
            <a:pPr lvl="1"/>
            <a:r>
              <a:rPr lang="en-US" dirty="0"/>
              <a:t>Second level</a:t>
            </a:r>
          </a:p>
          <a:p>
            <a:pPr lvl="2"/>
            <a:r>
              <a:rPr lang="en-US" dirty="0"/>
              <a:t>Third level</a:t>
            </a:r>
          </a:p>
        </p:txBody>
      </p:sp>
      <p:sp>
        <p:nvSpPr>
          <p:cNvPr id="14" name="date"/>
          <p:cNvSpPr>
            <a:spLocks noGrp="1"/>
          </p:cNvSpPr>
          <p:nvPr>
            <p:ph type="body" sz="quarter" idx="24"/>
          </p:nvPr>
        </p:nvSpPr>
        <p:spPr>
          <a:xfrm>
            <a:off x="2187032" y="6452790"/>
            <a:ext cx="7770736" cy="347698"/>
          </a:xfrm>
        </p:spPr>
        <p:txBody>
          <a:bodyPr lIns="0" tIns="0" rIns="0" bIns="0"/>
          <a:lstStyle>
            <a:lvl1pPr algn="ctr">
              <a:lnSpc>
                <a:spcPct val="100000"/>
              </a:lnSpc>
              <a:spcBef>
                <a:spcPts val="360"/>
              </a:spcBef>
              <a:defRPr sz="1000" b="0">
                <a:solidFill>
                  <a:srgbClr val="23546F"/>
                </a:solidFill>
                <a:latin typeface="Lato" panose="020F0502020204030203" pitchFamily="34" charset="77"/>
                <a:ea typeface="Lato" panose="020F0502020204030203" pitchFamily="34" charset="77"/>
                <a:cs typeface="Calibri" charset="0"/>
              </a:defRPr>
            </a:lvl1pPr>
            <a:lvl2pPr marL="260033" indent="-157163">
              <a:lnSpc>
                <a:spcPct val="100000"/>
              </a:lnSpc>
              <a:spcBef>
                <a:spcPts val="360"/>
              </a:spcBef>
              <a:defRPr sz="1440">
                <a:solidFill>
                  <a:schemeClr val="tx2"/>
                </a:solidFill>
                <a:latin typeface="Helvetica"/>
                <a:cs typeface="Helvetica"/>
              </a:defRPr>
            </a:lvl2pPr>
            <a:lvl3pPr marL="465773" indent="-205740">
              <a:lnSpc>
                <a:spcPct val="100000"/>
              </a:lnSpc>
              <a:spcBef>
                <a:spcPts val="360"/>
              </a:spcBef>
              <a:defRPr sz="1440">
                <a:solidFill>
                  <a:schemeClr val="tx2"/>
                </a:solidFill>
                <a:latin typeface="Helvetica"/>
                <a:cs typeface="Helvetica"/>
              </a:defRPr>
            </a:lvl3pPr>
            <a:lvl4pPr>
              <a:defRPr sz="1440"/>
            </a:lvl4pPr>
            <a:lvl5pPr>
              <a:defRPr sz="1440"/>
            </a:lvl5pPr>
          </a:lstStyle>
          <a:p>
            <a:pPr lvl="0"/>
            <a:r>
              <a:rPr lang="en-US"/>
              <a:t>Click to edit Master text styles</a:t>
            </a:r>
          </a:p>
        </p:txBody>
      </p:sp>
      <p:cxnSp>
        <p:nvCxnSpPr>
          <p:cNvPr id="20" name="Straight Connector 19"/>
          <p:cNvCxnSpPr/>
          <p:nvPr/>
        </p:nvCxnSpPr>
        <p:spPr>
          <a:xfrm>
            <a:off x="607484" y="1440332"/>
            <a:ext cx="5297011" cy="0"/>
          </a:xfrm>
          <a:prstGeom prst="line">
            <a:avLst/>
          </a:prstGeom>
          <a:ln w="12700" cmpd="sng">
            <a:solidFill>
              <a:schemeClr val="bg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164330" y="1431188"/>
            <a:ext cx="5352287" cy="0"/>
          </a:xfrm>
          <a:prstGeom prst="line">
            <a:avLst/>
          </a:prstGeom>
          <a:ln w="12700" cmpd="sng">
            <a:solidFill>
              <a:schemeClr val="bg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3" name="Shape 94"/>
          <p:cNvPicPr preferRelativeResize="0"/>
          <p:nvPr/>
        </p:nvPicPr>
        <p:blipFill>
          <a:blip r:embed="rId2">
            <a:alphaModFix/>
          </a:blip>
          <a:stretch>
            <a:fillRect/>
          </a:stretch>
        </p:blipFill>
        <p:spPr>
          <a:xfrm>
            <a:off x="11701459" y="115499"/>
            <a:ext cx="386712" cy="393600"/>
          </a:xfrm>
          <a:prstGeom prst="rect">
            <a:avLst/>
          </a:prstGeom>
          <a:noFill/>
          <a:ln>
            <a:noFill/>
          </a:ln>
        </p:spPr>
      </p:pic>
    </p:spTree>
    <p:extLst>
      <p:ext uri="{BB962C8B-B14F-4D97-AF65-F5344CB8AC3E}">
        <p14:creationId xmlns:p14="http://schemas.microsoft.com/office/powerpoint/2010/main" val="1293034933"/>
      </p:ext>
    </p:extLst>
  </p:cSld>
  <p:clrMapOvr>
    <a:masterClrMapping/>
  </p:clrMapOvr>
  <p:extLst>
    <p:ext uri="{DCECCB84-F9BA-43D5-87BE-67443E8EF086}">
      <p15:sldGuideLst xmlns:p15="http://schemas.microsoft.com/office/powerpoint/2012/main">
        <p15:guide id="1" pos="3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ree_box_slide">
    <p:spTree>
      <p:nvGrpSpPr>
        <p:cNvPr id="1" name=""/>
        <p:cNvGrpSpPr/>
        <p:nvPr/>
      </p:nvGrpSpPr>
      <p:grpSpPr>
        <a:xfrm>
          <a:off x="0" y="0"/>
          <a:ext cx="0" cy="0"/>
          <a:chOff x="0" y="0"/>
          <a:chExt cx="0" cy="0"/>
        </a:xfrm>
      </p:grpSpPr>
      <p:sp>
        <p:nvSpPr>
          <p:cNvPr id="11" name="title"/>
          <p:cNvSpPr>
            <a:spLocks noGrp="1"/>
          </p:cNvSpPr>
          <p:nvPr>
            <p:ph type="title" hasCustomPrompt="1"/>
          </p:nvPr>
        </p:nvSpPr>
        <p:spPr>
          <a:xfrm>
            <a:off x="607485" y="115499"/>
            <a:ext cx="10955275" cy="553090"/>
          </a:xfrm>
        </p:spPr>
        <p:txBody>
          <a:bodyPr lIns="0" rIns="0" anchor="ctr" anchorCtr="0"/>
          <a:lstStyle>
            <a:lvl1pPr marL="0" indent="0" algn="l">
              <a:defRPr sz="2400" b="1" baseline="0">
                <a:solidFill>
                  <a:srgbClr val="23546F"/>
                </a:solidFill>
                <a:latin typeface="Lato" panose="020F0502020204030203" pitchFamily="34" charset="77"/>
                <a:ea typeface="Lato" panose="020F0502020204030203" pitchFamily="34" charset="77"/>
                <a:cs typeface="Lato" panose="020F0502020204030203" pitchFamily="34" charset="77"/>
              </a:defRPr>
            </a:lvl1pPr>
          </a:lstStyle>
          <a:p>
            <a:r>
              <a:rPr lang="en-US" dirty="0"/>
              <a:t>Add title </a:t>
            </a:r>
          </a:p>
        </p:txBody>
      </p:sp>
      <p:sp>
        <p:nvSpPr>
          <p:cNvPr id="25" name="TextBox 24"/>
          <p:cNvSpPr txBox="1"/>
          <p:nvPr/>
        </p:nvSpPr>
        <p:spPr>
          <a:xfrm>
            <a:off x="11231557" y="6475216"/>
            <a:ext cx="596183" cy="203133"/>
          </a:xfrm>
          <a:prstGeom prst="rect">
            <a:avLst/>
          </a:prstGeom>
          <a:noFill/>
        </p:spPr>
        <p:txBody>
          <a:bodyPr wrap="square">
            <a:spAutoFit/>
          </a:bodyPr>
          <a:lstStyle/>
          <a:p>
            <a:pPr algn="ctr" defTabSz="710947" fontAlgn="auto">
              <a:spcBef>
                <a:spcPts val="0"/>
              </a:spcBef>
              <a:spcAft>
                <a:spcPts val="0"/>
              </a:spcAft>
              <a:defRPr/>
            </a:pPr>
            <a:fld id="{F20358B0-6CFD-4C47-9DC9-B679112DBEDE}" type="slidenum">
              <a:rPr lang="en-US" sz="720">
                <a:solidFill>
                  <a:schemeClr val="bg1">
                    <a:lumMod val="65000"/>
                  </a:schemeClr>
                </a:solidFill>
                <a:latin typeface="Lato" panose="020F0502020204030203" pitchFamily="34" charset="77"/>
                <a:ea typeface="+mn-ea"/>
                <a:cs typeface="Franklin Gothic Medium"/>
              </a:rPr>
              <a:pPr algn="ctr" defTabSz="710947" fontAlgn="auto">
                <a:spcBef>
                  <a:spcPts val="0"/>
                </a:spcBef>
                <a:spcAft>
                  <a:spcPts val="0"/>
                </a:spcAft>
                <a:defRPr/>
              </a:pPr>
              <a:t>‹#›</a:t>
            </a:fld>
            <a:endParaRPr lang="en-US" sz="810" dirty="0">
              <a:solidFill>
                <a:schemeClr val="bg1">
                  <a:lumMod val="65000"/>
                </a:schemeClr>
              </a:solidFill>
              <a:latin typeface="Lato" panose="020F0502020204030203" pitchFamily="34" charset="77"/>
              <a:ea typeface="+mn-ea"/>
              <a:cs typeface="Franklin Gothic Medium"/>
            </a:endParaRPr>
          </a:p>
        </p:txBody>
      </p:sp>
      <p:sp>
        <p:nvSpPr>
          <p:cNvPr id="26" name="subtitle"/>
          <p:cNvSpPr>
            <a:spLocks noGrp="1"/>
          </p:cNvSpPr>
          <p:nvPr>
            <p:ph type="body" sz="quarter" idx="27"/>
          </p:nvPr>
        </p:nvSpPr>
        <p:spPr>
          <a:xfrm>
            <a:off x="607485" y="568010"/>
            <a:ext cx="10955275" cy="347698"/>
          </a:xfrm>
        </p:spPr>
        <p:txBody>
          <a:bodyPr lIns="0" tIns="0" rIns="0" bIns="0"/>
          <a:lstStyle>
            <a:lvl1pPr>
              <a:lnSpc>
                <a:spcPct val="100000"/>
              </a:lnSpc>
              <a:spcBef>
                <a:spcPts val="360"/>
              </a:spcBef>
              <a:defRPr sz="1600" b="0">
                <a:solidFill>
                  <a:srgbClr val="1E99B1"/>
                </a:solidFill>
                <a:latin typeface="Lato" panose="020F0502020204030203" pitchFamily="34" charset="77"/>
                <a:ea typeface="Lato" panose="020F0502020204030203" pitchFamily="34" charset="77"/>
                <a:cs typeface="Lato" panose="020F0502020204030203" pitchFamily="34" charset="77"/>
              </a:defRPr>
            </a:lvl1pPr>
            <a:lvl2pPr marL="260033" indent="-157163">
              <a:lnSpc>
                <a:spcPct val="100000"/>
              </a:lnSpc>
              <a:spcBef>
                <a:spcPts val="360"/>
              </a:spcBef>
              <a:defRPr sz="1440">
                <a:solidFill>
                  <a:schemeClr val="tx2"/>
                </a:solidFill>
                <a:latin typeface="Helvetica"/>
                <a:cs typeface="Helvetica"/>
              </a:defRPr>
            </a:lvl2pPr>
            <a:lvl3pPr marL="465773" indent="-205740">
              <a:lnSpc>
                <a:spcPct val="100000"/>
              </a:lnSpc>
              <a:spcBef>
                <a:spcPts val="360"/>
              </a:spcBef>
              <a:defRPr sz="1440">
                <a:solidFill>
                  <a:schemeClr val="tx2"/>
                </a:solidFill>
                <a:latin typeface="Helvetica"/>
                <a:cs typeface="Helvetica"/>
              </a:defRPr>
            </a:lvl3pPr>
            <a:lvl4pPr>
              <a:defRPr sz="1440"/>
            </a:lvl4pPr>
            <a:lvl5pPr>
              <a:defRPr sz="1440"/>
            </a:lvl5pPr>
          </a:lstStyle>
          <a:p>
            <a:pPr lvl="0"/>
            <a:r>
              <a:rPr lang="en-US"/>
              <a:t>Click to edit Master text styles</a:t>
            </a:r>
          </a:p>
        </p:txBody>
      </p:sp>
      <p:sp>
        <p:nvSpPr>
          <p:cNvPr id="17" name="left_title"/>
          <p:cNvSpPr>
            <a:spLocks noGrp="1"/>
          </p:cNvSpPr>
          <p:nvPr>
            <p:ph type="body" sz="quarter" idx="25"/>
          </p:nvPr>
        </p:nvSpPr>
        <p:spPr>
          <a:xfrm>
            <a:off x="607484" y="1066885"/>
            <a:ext cx="5355167" cy="347698"/>
          </a:xfrm>
        </p:spPr>
        <p:txBody>
          <a:bodyPr lIns="0" tIns="0" rIns="0" bIns="0"/>
          <a:lstStyle>
            <a:lvl1pPr>
              <a:lnSpc>
                <a:spcPct val="100000"/>
              </a:lnSpc>
              <a:spcBef>
                <a:spcPts val="360"/>
              </a:spcBef>
              <a:defRPr sz="1400" b="0">
                <a:solidFill>
                  <a:srgbClr val="23546F"/>
                </a:solidFill>
                <a:latin typeface="Lato" panose="020F0502020204030203" pitchFamily="34" charset="77"/>
                <a:ea typeface="Lato" panose="020F0502020204030203" pitchFamily="34" charset="77"/>
                <a:cs typeface="Lato" panose="020F0502020204030203" pitchFamily="34" charset="77"/>
              </a:defRPr>
            </a:lvl1pPr>
            <a:lvl2pPr marL="260033" indent="-157163">
              <a:lnSpc>
                <a:spcPct val="100000"/>
              </a:lnSpc>
              <a:spcBef>
                <a:spcPts val="360"/>
              </a:spcBef>
              <a:defRPr sz="1440">
                <a:solidFill>
                  <a:schemeClr val="tx2"/>
                </a:solidFill>
                <a:latin typeface="Helvetica"/>
                <a:cs typeface="Helvetica"/>
              </a:defRPr>
            </a:lvl2pPr>
            <a:lvl3pPr marL="465773" indent="-205740">
              <a:lnSpc>
                <a:spcPct val="100000"/>
              </a:lnSpc>
              <a:spcBef>
                <a:spcPts val="360"/>
              </a:spcBef>
              <a:defRPr sz="1440">
                <a:solidFill>
                  <a:schemeClr val="tx2"/>
                </a:solidFill>
                <a:latin typeface="Helvetica"/>
                <a:cs typeface="Helvetica"/>
              </a:defRPr>
            </a:lvl3pPr>
            <a:lvl4pPr>
              <a:defRPr sz="1440"/>
            </a:lvl4pPr>
            <a:lvl5pPr>
              <a:defRPr sz="1440"/>
            </a:lvl5pPr>
          </a:lstStyle>
          <a:p>
            <a:pPr lvl="0"/>
            <a:r>
              <a:rPr lang="en-US"/>
              <a:t>Click to edit Master text styles</a:t>
            </a:r>
          </a:p>
        </p:txBody>
      </p:sp>
      <p:sp>
        <p:nvSpPr>
          <p:cNvPr id="32" name="right_title"/>
          <p:cNvSpPr>
            <a:spLocks noGrp="1"/>
          </p:cNvSpPr>
          <p:nvPr>
            <p:ph type="body" sz="quarter" idx="28"/>
          </p:nvPr>
        </p:nvSpPr>
        <p:spPr>
          <a:xfrm>
            <a:off x="6161449" y="1066885"/>
            <a:ext cx="5355167" cy="347698"/>
          </a:xfrm>
        </p:spPr>
        <p:txBody>
          <a:bodyPr lIns="0" tIns="0" rIns="0" bIns="0"/>
          <a:lstStyle>
            <a:lvl1pPr>
              <a:lnSpc>
                <a:spcPct val="100000"/>
              </a:lnSpc>
              <a:spcBef>
                <a:spcPts val="360"/>
              </a:spcBef>
              <a:defRPr sz="1400" b="0">
                <a:solidFill>
                  <a:srgbClr val="23546F"/>
                </a:solidFill>
                <a:latin typeface="Lato" panose="020F0502020204030203" pitchFamily="34" charset="77"/>
                <a:ea typeface="Lato" panose="020F0502020204030203" pitchFamily="34" charset="77"/>
                <a:cs typeface="Lato" panose="020F0502020204030203" pitchFamily="34" charset="77"/>
              </a:defRPr>
            </a:lvl1pPr>
            <a:lvl2pPr marL="260033" indent="-157163">
              <a:lnSpc>
                <a:spcPct val="100000"/>
              </a:lnSpc>
              <a:spcBef>
                <a:spcPts val="360"/>
              </a:spcBef>
              <a:defRPr sz="1440">
                <a:solidFill>
                  <a:schemeClr val="tx2"/>
                </a:solidFill>
                <a:latin typeface="Helvetica"/>
                <a:cs typeface="Helvetica"/>
              </a:defRPr>
            </a:lvl2pPr>
            <a:lvl3pPr marL="465773" indent="-205740">
              <a:lnSpc>
                <a:spcPct val="100000"/>
              </a:lnSpc>
              <a:spcBef>
                <a:spcPts val="360"/>
              </a:spcBef>
              <a:defRPr sz="1440">
                <a:solidFill>
                  <a:schemeClr val="tx2"/>
                </a:solidFill>
                <a:latin typeface="Helvetica"/>
                <a:cs typeface="Helvetica"/>
              </a:defRPr>
            </a:lvl3pPr>
            <a:lvl4pPr>
              <a:defRPr sz="1440"/>
            </a:lvl4pPr>
            <a:lvl5pPr>
              <a:defRPr sz="1440"/>
            </a:lvl5pPr>
          </a:lstStyle>
          <a:p>
            <a:pPr lvl="0"/>
            <a:r>
              <a:rPr lang="en-US"/>
              <a:t>Click to edit Master text styles</a:t>
            </a:r>
          </a:p>
        </p:txBody>
      </p:sp>
      <p:sp>
        <p:nvSpPr>
          <p:cNvPr id="23" name="panel_3"/>
          <p:cNvSpPr>
            <a:spLocks noGrp="1"/>
          </p:cNvSpPr>
          <p:nvPr>
            <p:ph type="body" sz="quarter" idx="29" hasCustomPrompt="1"/>
          </p:nvPr>
        </p:nvSpPr>
        <p:spPr>
          <a:xfrm>
            <a:off x="6161449" y="3999989"/>
            <a:ext cx="5352287" cy="2287701"/>
          </a:xfrm>
        </p:spPr>
        <p:txBody>
          <a:bodyPr lIns="0" tIns="0" rIns="0" bIns="0"/>
          <a:lstStyle>
            <a:lvl1pPr>
              <a:lnSpc>
                <a:spcPct val="100000"/>
              </a:lnSpc>
              <a:spcBef>
                <a:spcPts val="180"/>
              </a:spcBef>
              <a:spcAft>
                <a:spcPts val="360"/>
              </a:spcAft>
              <a:defRPr sz="1400" b="0" baseline="0">
                <a:solidFill>
                  <a:srgbClr val="23546F"/>
                </a:solidFill>
                <a:latin typeface="Lato" panose="020F0502020204030203" pitchFamily="34" charset="77"/>
                <a:ea typeface="Lato" panose="020F0502020204030203" pitchFamily="34" charset="77"/>
                <a:cs typeface="Lato" panose="020F0502020204030203" pitchFamily="34" charset="77"/>
              </a:defRPr>
            </a:lvl1pPr>
            <a:lvl2pPr marL="205740" indent="-123444">
              <a:lnSpc>
                <a:spcPct val="100000"/>
              </a:lnSpc>
              <a:spcBef>
                <a:spcPts val="360"/>
              </a:spcBef>
              <a:spcAft>
                <a:spcPts val="360"/>
              </a:spcAft>
              <a:defRPr sz="1400">
                <a:solidFill>
                  <a:srgbClr val="23546F"/>
                </a:solidFill>
                <a:latin typeface="Lato" panose="020F0502020204030203" pitchFamily="34" charset="77"/>
                <a:ea typeface="Lato" panose="020F0502020204030203" pitchFamily="34" charset="77"/>
                <a:cs typeface="Lato" panose="020F0502020204030203" pitchFamily="34" charset="77"/>
              </a:defRPr>
            </a:lvl2pPr>
            <a:lvl3pPr marL="411480" indent="-123444">
              <a:lnSpc>
                <a:spcPct val="100000"/>
              </a:lnSpc>
              <a:spcBef>
                <a:spcPts val="360"/>
              </a:spcBef>
              <a:spcAft>
                <a:spcPts val="360"/>
              </a:spcAft>
              <a:buFont typeface="Arial"/>
              <a:buChar char="•"/>
              <a:defRPr sz="1400">
                <a:solidFill>
                  <a:srgbClr val="23546F"/>
                </a:solidFill>
                <a:latin typeface="Lato" panose="020F0502020204030203" pitchFamily="34" charset="77"/>
                <a:ea typeface="Lato" panose="020F0502020204030203" pitchFamily="34" charset="77"/>
                <a:cs typeface="Lato" panose="020F0502020204030203" pitchFamily="34" charset="77"/>
              </a:defRPr>
            </a:lvl3pPr>
            <a:lvl4pPr>
              <a:defRPr sz="1440"/>
            </a:lvl4pPr>
            <a:lvl5pPr>
              <a:defRPr sz="1440"/>
            </a:lvl5pPr>
          </a:lstStyle>
          <a:p>
            <a:pPr lvl="0"/>
            <a:r>
              <a:rPr lang="en-US" dirty="0"/>
              <a:t>Font size 14</a:t>
            </a:r>
          </a:p>
          <a:p>
            <a:pPr lvl="1"/>
            <a:r>
              <a:rPr lang="en-US" dirty="0"/>
              <a:t>Second level</a:t>
            </a:r>
          </a:p>
          <a:p>
            <a:pPr lvl="2"/>
            <a:r>
              <a:rPr lang="en-US" dirty="0"/>
              <a:t>Third level</a:t>
            </a:r>
          </a:p>
        </p:txBody>
      </p:sp>
      <p:sp>
        <p:nvSpPr>
          <p:cNvPr id="19" name="panel_2"/>
          <p:cNvSpPr>
            <a:spLocks noGrp="1"/>
          </p:cNvSpPr>
          <p:nvPr>
            <p:ph type="body" sz="quarter" idx="23" hasCustomPrompt="1"/>
          </p:nvPr>
        </p:nvSpPr>
        <p:spPr>
          <a:xfrm>
            <a:off x="6164329" y="1547699"/>
            <a:ext cx="5352287" cy="2287701"/>
          </a:xfrm>
        </p:spPr>
        <p:txBody>
          <a:bodyPr lIns="0" tIns="0" rIns="0" bIns="0"/>
          <a:lstStyle>
            <a:lvl1pPr>
              <a:lnSpc>
                <a:spcPct val="100000"/>
              </a:lnSpc>
              <a:spcBef>
                <a:spcPts val="180"/>
              </a:spcBef>
              <a:spcAft>
                <a:spcPts val="360"/>
              </a:spcAft>
              <a:defRPr sz="1400" b="0" baseline="0">
                <a:solidFill>
                  <a:srgbClr val="23546F"/>
                </a:solidFill>
                <a:latin typeface="Lato" panose="020F0502020204030203" pitchFamily="34" charset="77"/>
                <a:ea typeface="Lato" panose="020F0502020204030203" pitchFamily="34" charset="77"/>
                <a:cs typeface="Lato" panose="020F0502020204030203" pitchFamily="34" charset="77"/>
              </a:defRPr>
            </a:lvl1pPr>
            <a:lvl2pPr marL="205740" indent="-123444">
              <a:lnSpc>
                <a:spcPct val="100000"/>
              </a:lnSpc>
              <a:spcBef>
                <a:spcPts val="360"/>
              </a:spcBef>
              <a:spcAft>
                <a:spcPts val="360"/>
              </a:spcAft>
              <a:defRPr sz="1400">
                <a:solidFill>
                  <a:srgbClr val="23546F"/>
                </a:solidFill>
                <a:latin typeface="Lato" panose="020F0502020204030203" pitchFamily="34" charset="77"/>
                <a:ea typeface="Lato" panose="020F0502020204030203" pitchFamily="34" charset="77"/>
                <a:cs typeface="Lato" panose="020F0502020204030203" pitchFamily="34" charset="77"/>
              </a:defRPr>
            </a:lvl2pPr>
            <a:lvl3pPr marL="411480" indent="-123444">
              <a:lnSpc>
                <a:spcPct val="100000"/>
              </a:lnSpc>
              <a:spcBef>
                <a:spcPts val="360"/>
              </a:spcBef>
              <a:spcAft>
                <a:spcPts val="360"/>
              </a:spcAft>
              <a:buFont typeface="Arial"/>
              <a:buChar char="•"/>
              <a:defRPr sz="1400">
                <a:solidFill>
                  <a:srgbClr val="23546F"/>
                </a:solidFill>
                <a:latin typeface="Lato" panose="020F0502020204030203" pitchFamily="34" charset="77"/>
                <a:ea typeface="Lato" panose="020F0502020204030203" pitchFamily="34" charset="77"/>
                <a:cs typeface="Lato" panose="020F0502020204030203" pitchFamily="34" charset="77"/>
              </a:defRPr>
            </a:lvl3pPr>
            <a:lvl4pPr>
              <a:defRPr sz="1440"/>
            </a:lvl4pPr>
            <a:lvl5pPr>
              <a:defRPr sz="1440"/>
            </a:lvl5pPr>
          </a:lstStyle>
          <a:p>
            <a:pPr lvl="0"/>
            <a:r>
              <a:rPr lang="en-US" dirty="0"/>
              <a:t>Font size 14</a:t>
            </a:r>
          </a:p>
          <a:p>
            <a:pPr lvl="1"/>
            <a:r>
              <a:rPr lang="en-US" dirty="0"/>
              <a:t>Second level</a:t>
            </a:r>
          </a:p>
          <a:p>
            <a:pPr lvl="2"/>
            <a:r>
              <a:rPr lang="en-US" dirty="0"/>
              <a:t>Third level</a:t>
            </a:r>
          </a:p>
        </p:txBody>
      </p:sp>
      <p:sp>
        <p:nvSpPr>
          <p:cNvPr id="30" name="panel_1"/>
          <p:cNvSpPr>
            <a:spLocks noGrp="1"/>
          </p:cNvSpPr>
          <p:nvPr>
            <p:ph type="body" sz="quarter" idx="22" hasCustomPrompt="1"/>
          </p:nvPr>
        </p:nvSpPr>
        <p:spPr>
          <a:xfrm>
            <a:off x="607486" y="1547699"/>
            <a:ext cx="5355167" cy="4735396"/>
          </a:xfrm>
        </p:spPr>
        <p:txBody>
          <a:bodyPr lIns="0" tIns="0" rIns="0" bIns="0"/>
          <a:lstStyle>
            <a:lvl1pPr>
              <a:lnSpc>
                <a:spcPct val="100000"/>
              </a:lnSpc>
              <a:spcBef>
                <a:spcPts val="180"/>
              </a:spcBef>
              <a:spcAft>
                <a:spcPts val="360"/>
              </a:spcAft>
              <a:defRPr sz="1400" b="0">
                <a:solidFill>
                  <a:srgbClr val="23546F"/>
                </a:solidFill>
                <a:latin typeface="Lato" panose="020F0502020204030203" pitchFamily="34" charset="77"/>
                <a:ea typeface="Lato" panose="020F0502020204030203" pitchFamily="34" charset="77"/>
                <a:cs typeface="Lato" panose="020F0502020204030203" pitchFamily="34" charset="77"/>
              </a:defRPr>
            </a:lvl1pPr>
            <a:lvl2pPr marL="205740" indent="-123444">
              <a:lnSpc>
                <a:spcPct val="100000"/>
              </a:lnSpc>
              <a:spcBef>
                <a:spcPts val="360"/>
              </a:spcBef>
              <a:spcAft>
                <a:spcPts val="360"/>
              </a:spcAft>
              <a:defRPr sz="1400">
                <a:solidFill>
                  <a:srgbClr val="23546F"/>
                </a:solidFill>
                <a:latin typeface="Lato" panose="020F0502020204030203" pitchFamily="34" charset="77"/>
                <a:ea typeface="Lato" panose="020F0502020204030203" pitchFamily="34" charset="77"/>
                <a:cs typeface="Lato" panose="020F0502020204030203" pitchFamily="34" charset="77"/>
              </a:defRPr>
            </a:lvl2pPr>
            <a:lvl3pPr marL="411480" indent="-123444">
              <a:lnSpc>
                <a:spcPct val="100000"/>
              </a:lnSpc>
              <a:spcBef>
                <a:spcPts val="360"/>
              </a:spcBef>
              <a:spcAft>
                <a:spcPts val="360"/>
              </a:spcAft>
              <a:buFont typeface="Arial"/>
              <a:buChar char="•"/>
              <a:defRPr sz="1400">
                <a:solidFill>
                  <a:srgbClr val="23546F"/>
                </a:solidFill>
                <a:latin typeface="Lato" panose="020F0502020204030203" pitchFamily="34" charset="77"/>
                <a:ea typeface="Lato" panose="020F0502020204030203" pitchFamily="34" charset="77"/>
                <a:cs typeface="Lato" panose="020F0502020204030203" pitchFamily="34" charset="77"/>
              </a:defRPr>
            </a:lvl3pPr>
            <a:lvl4pPr>
              <a:defRPr sz="1440"/>
            </a:lvl4pPr>
            <a:lvl5pPr>
              <a:defRPr sz="1440"/>
            </a:lvl5pPr>
          </a:lstStyle>
          <a:p>
            <a:pPr lvl="0"/>
            <a:r>
              <a:rPr lang="en-US" dirty="0"/>
              <a:t>Font size 14</a:t>
            </a:r>
          </a:p>
          <a:p>
            <a:pPr lvl="1"/>
            <a:r>
              <a:rPr lang="en-US" dirty="0"/>
              <a:t>Second level</a:t>
            </a:r>
          </a:p>
          <a:p>
            <a:pPr lvl="2"/>
            <a:r>
              <a:rPr lang="en-US" dirty="0"/>
              <a:t>Third level</a:t>
            </a:r>
          </a:p>
        </p:txBody>
      </p:sp>
      <p:sp>
        <p:nvSpPr>
          <p:cNvPr id="14" name="date"/>
          <p:cNvSpPr>
            <a:spLocks noGrp="1"/>
          </p:cNvSpPr>
          <p:nvPr>
            <p:ph type="body" sz="quarter" idx="24"/>
          </p:nvPr>
        </p:nvSpPr>
        <p:spPr>
          <a:xfrm>
            <a:off x="2187032" y="6452790"/>
            <a:ext cx="7770736" cy="347698"/>
          </a:xfrm>
        </p:spPr>
        <p:txBody>
          <a:bodyPr lIns="0" tIns="0" rIns="0" bIns="0"/>
          <a:lstStyle>
            <a:lvl1pPr algn="ctr">
              <a:lnSpc>
                <a:spcPct val="100000"/>
              </a:lnSpc>
              <a:spcBef>
                <a:spcPts val="360"/>
              </a:spcBef>
              <a:defRPr sz="1000" b="0">
                <a:solidFill>
                  <a:srgbClr val="23546F"/>
                </a:solidFill>
                <a:latin typeface="Lato" panose="020F0502020204030203" pitchFamily="34" charset="77"/>
                <a:ea typeface="Lato" panose="020F0502020204030203" pitchFamily="34" charset="77"/>
                <a:cs typeface="Calibri" charset="0"/>
              </a:defRPr>
            </a:lvl1pPr>
            <a:lvl2pPr marL="260033" indent="-157163">
              <a:lnSpc>
                <a:spcPct val="100000"/>
              </a:lnSpc>
              <a:spcBef>
                <a:spcPts val="360"/>
              </a:spcBef>
              <a:defRPr sz="1440">
                <a:solidFill>
                  <a:schemeClr val="tx2"/>
                </a:solidFill>
                <a:latin typeface="Helvetica"/>
                <a:cs typeface="Helvetica"/>
              </a:defRPr>
            </a:lvl2pPr>
            <a:lvl3pPr marL="465773" indent="-205740">
              <a:lnSpc>
                <a:spcPct val="100000"/>
              </a:lnSpc>
              <a:spcBef>
                <a:spcPts val="360"/>
              </a:spcBef>
              <a:defRPr sz="1440">
                <a:solidFill>
                  <a:schemeClr val="tx2"/>
                </a:solidFill>
                <a:latin typeface="Helvetica"/>
                <a:cs typeface="Helvetica"/>
              </a:defRPr>
            </a:lvl3pPr>
            <a:lvl4pPr>
              <a:defRPr sz="1440"/>
            </a:lvl4pPr>
            <a:lvl5pPr>
              <a:defRPr sz="1440"/>
            </a:lvl5pPr>
          </a:lstStyle>
          <a:p>
            <a:pPr lvl="0"/>
            <a:r>
              <a:rPr lang="en-US"/>
              <a:t>Click to edit Master text styles</a:t>
            </a:r>
          </a:p>
        </p:txBody>
      </p:sp>
      <p:cxnSp>
        <p:nvCxnSpPr>
          <p:cNvPr id="20" name="Straight Connector 19"/>
          <p:cNvCxnSpPr/>
          <p:nvPr/>
        </p:nvCxnSpPr>
        <p:spPr>
          <a:xfrm>
            <a:off x="607484" y="1440332"/>
            <a:ext cx="5297011" cy="0"/>
          </a:xfrm>
          <a:prstGeom prst="line">
            <a:avLst/>
          </a:prstGeom>
          <a:ln w="12700" cmpd="sng">
            <a:solidFill>
              <a:schemeClr val="bg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164330" y="1431188"/>
            <a:ext cx="5352287" cy="0"/>
          </a:xfrm>
          <a:prstGeom prst="line">
            <a:avLst/>
          </a:prstGeom>
          <a:ln w="12700" cmpd="sng">
            <a:solidFill>
              <a:schemeClr val="bg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3" name="Shape 94"/>
          <p:cNvPicPr preferRelativeResize="0"/>
          <p:nvPr/>
        </p:nvPicPr>
        <p:blipFill>
          <a:blip r:embed="rId2">
            <a:alphaModFix/>
          </a:blip>
          <a:stretch>
            <a:fillRect/>
          </a:stretch>
        </p:blipFill>
        <p:spPr>
          <a:xfrm>
            <a:off x="11701459" y="115499"/>
            <a:ext cx="386712" cy="393600"/>
          </a:xfrm>
          <a:prstGeom prst="rect">
            <a:avLst/>
          </a:prstGeom>
          <a:noFill/>
          <a:ln>
            <a:noFill/>
          </a:ln>
        </p:spPr>
      </p:pic>
    </p:spTree>
    <p:extLst>
      <p:ext uri="{BB962C8B-B14F-4D97-AF65-F5344CB8AC3E}">
        <p14:creationId xmlns:p14="http://schemas.microsoft.com/office/powerpoint/2010/main" val="2241771129"/>
      </p:ext>
    </p:extLst>
  </p:cSld>
  <p:clrMapOvr>
    <a:masterClrMapping/>
  </p:clrMapOvr>
  <p:extLst>
    <p:ext uri="{DCECCB84-F9BA-43D5-87BE-67443E8EF086}">
      <p15:sldGuideLst xmlns:p15="http://schemas.microsoft.com/office/powerpoint/2012/main">
        <p15:guide id="1" pos="3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ur_box_slide">
    <p:spTree>
      <p:nvGrpSpPr>
        <p:cNvPr id="1" name=""/>
        <p:cNvGrpSpPr/>
        <p:nvPr/>
      </p:nvGrpSpPr>
      <p:grpSpPr>
        <a:xfrm>
          <a:off x="0" y="0"/>
          <a:ext cx="0" cy="0"/>
          <a:chOff x="0" y="0"/>
          <a:chExt cx="0" cy="0"/>
        </a:xfrm>
      </p:grpSpPr>
      <p:sp>
        <p:nvSpPr>
          <p:cNvPr id="11" name="Title 11"/>
          <p:cNvSpPr>
            <a:spLocks noGrp="1"/>
          </p:cNvSpPr>
          <p:nvPr>
            <p:ph type="title" hasCustomPrompt="1"/>
          </p:nvPr>
        </p:nvSpPr>
        <p:spPr>
          <a:xfrm>
            <a:off x="607485" y="115499"/>
            <a:ext cx="10955275" cy="553090"/>
          </a:xfrm>
        </p:spPr>
        <p:txBody>
          <a:bodyPr lIns="0" rIns="0" anchor="ctr" anchorCtr="0"/>
          <a:lstStyle>
            <a:lvl1pPr marL="0" indent="0" algn="l">
              <a:defRPr sz="2400" b="1" baseline="0">
                <a:solidFill>
                  <a:srgbClr val="23546F"/>
                </a:solidFill>
                <a:latin typeface="Lato" panose="020F0502020204030203" pitchFamily="34" charset="77"/>
                <a:ea typeface="Lato" panose="020F0502020204030203" pitchFamily="34" charset="77"/>
                <a:cs typeface="Lato" panose="020F0502020204030203" pitchFamily="34" charset="77"/>
              </a:defRPr>
            </a:lvl1pPr>
          </a:lstStyle>
          <a:p>
            <a:r>
              <a:rPr lang="en-US" dirty="0"/>
              <a:t>Add title </a:t>
            </a:r>
          </a:p>
        </p:txBody>
      </p:sp>
      <p:sp>
        <p:nvSpPr>
          <p:cNvPr id="25" name="TextBox 24"/>
          <p:cNvSpPr txBox="1"/>
          <p:nvPr/>
        </p:nvSpPr>
        <p:spPr>
          <a:xfrm>
            <a:off x="11231557" y="6475216"/>
            <a:ext cx="596183" cy="203133"/>
          </a:xfrm>
          <a:prstGeom prst="rect">
            <a:avLst/>
          </a:prstGeom>
          <a:noFill/>
        </p:spPr>
        <p:txBody>
          <a:bodyPr wrap="square">
            <a:spAutoFit/>
          </a:bodyPr>
          <a:lstStyle/>
          <a:p>
            <a:pPr algn="ctr" defTabSz="710947" fontAlgn="auto">
              <a:spcBef>
                <a:spcPts val="0"/>
              </a:spcBef>
              <a:spcAft>
                <a:spcPts val="0"/>
              </a:spcAft>
              <a:defRPr/>
            </a:pPr>
            <a:fld id="{F20358B0-6CFD-4C47-9DC9-B679112DBEDE}" type="slidenum">
              <a:rPr lang="en-US" sz="720">
                <a:solidFill>
                  <a:schemeClr val="bg1">
                    <a:lumMod val="65000"/>
                  </a:schemeClr>
                </a:solidFill>
                <a:latin typeface="Lato" panose="020F0502020204030203" pitchFamily="34" charset="77"/>
                <a:ea typeface="+mn-ea"/>
                <a:cs typeface="Franklin Gothic Medium"/>
              </a:rPr>
              <a:pPr algn="ctr" defTabSz="710947" fontAlgn="auto">
                <a:spcBef>
                  <a:spcPts val="0"/>
                </a:spcBef>
                <a:spcAft>
                  <a:spcPts val="0"/>
                </a:spcAft>
                <a:defRPr/>
              </a:pPr>
              <a:t>‹#›</a:t>
            </a:fld>
            <a:endParaRPr lang="en-US" sz="810" dirty="0">
              <a:solidFill>
                <a:schemeClr val="bg1">
                  <a:lumMod val="65000"/>
                </a:schemeClr>
              </a:solidFill>
              <a:latin typeface="Lato" panose="020F0502020204030203" pitchFamily="34" charset="77"/>
              <a:ea typeface="+mn-ea"/>
              <a:cs typeface="Franklin Gothic Medium"/>
            </a:endParaRPr>
          </a:p>
        </p:txBody>
      </p:sp>
      <p:sp>
        <p:nvSpPr>
          <p:cNvPr id="26" name="subtitle"/>
          <p:cNvSpPr>
            <a:spLocks noGrp="1"/>
          </p:cNvSpPr>
          <p:nvPr>
            <p:ph type="body" sz="quarter" idx="27"/>
          </p:nvPr>
        </p:nvSpPr>
        <p:spPr>
          <a:xfrm>
            <a:off x="607485" y="568010"/>
            <a:ext cx="10955275" cy="347698"/>
          </a:xfrm>
        </p:spPr>
        <p:txBody>
          <a:bodyPr lIns="0" tIns="0" rIns="0" bIns="0"/>
          <a:lstStyle>
            <a:lvl1pPr>
              <a:lnSpc>
                <a:spcPct val="100000"/>
              </a:lnSpc>
              <a:spcBef>
                <a:spcPts val="360"/>
              </a:spcBef>
              <a:defRPr sz="1500" b="0">
                <a:solidFill>
                  <a:srgbClr val="1E99B1"/>
                </a:solidFill>
                <a:latin typeface="Lato" panose="020F0502020204030203" pitchFamily="34" charset="77"/>
                <a:ea typeface="Lato" panose="020F0502020204030203" pitchFamily="34" charset="77"/>
                <a:cs typeface="Lato" panose="020F0502020204030203" pitchFamily="34" charset="77"/>
              </a:defRPr>
            </a:lvl1pPr>
            <a:lvl2pPr marL="260033" indent="-157163">
              <a:lnSpc>
                <a:spcPct val="100000"/>
              </a:lnSpc>
              <a:spcBef>
                <a:spcPts val="360"/>
              </a:spcBef>
              <a:defRPr sz="1440">
                <a:solidFill>
                  <a:schemeClr val="tx2"/>
                </a:solidFill>
                <a:latin typeface="Helvetica"/>
                <a:cs typeface="Helvetica"/>
              </a:defRPr>
            </a:lvl2pPr>
            <a:lvl3pPr marL="465773" indent="-205740">
              <a:lnSpc>
                <a:spcPct val="100000"/>
              </a:lnSpc>
              <a:spcBef>
                <a:spcPts val="360"/>
              </a:spcBef>
              <a:defRPr sz="1440">
                <a:solidFill>
                  <a:schemeClr val="tx2"/>
                </a:solidFill>
                <a:latin typeface="Helvetica"/>
                <a:cs typeface="Helvetica"/>
              </a:defRPr>
            </a:lvl3pPr>
            <a:lvl4pPr>
              <a:defRPr sz="1440"/>
            </a:lvl4pPr>
            <a:lvl5pPr>
              <a:defRPr sz="1440"/>
            </a:lvl5pPr>
          </a:lstStyle>
          <a:p>
            <a:pPr lvl="0"/>
            <a:r>
              <a:rPr lang="en-US"/>
              <a:t>Click to edit Master text styles</a:t>
            </a:r>
          </a:p>
        </p:txBody>
      </p:sp>
      <p:sp>
        <p:nvSpPr>
          <p:cNvPr id="17" name="left_title"/>
          <p:cNvSpPr>
            <a:spLocks noGrp="1"/>
          </p:cNvSpPr>
          <p:nvPr>
            <p:ph type="body" sz="quarter" idx="25"/>
          </p:nvPr>
        </p:nvSpPr>
        <p:spPr>
          <a:xfrm>
            <a:off x="607484" y="1066885"/>
            <a:ext cx="5355167" cy="347698"/>
          </a:xfrm>
        </p:spPr>
        <p:txBody>
          <a:bodyPr lIns="0" tIns="0" rIns="0" bIns="0"/>
          <a:lstStyle>
            <a:lvl1pPr>
              <a:lnSpc>
                <a:spcPct val="100000"/>
              </a:lnSpc>
              <a:spcBef>
                <a:spcPts val="360"/>
              </a:spcBef>
              <a:defRPr sz="1400" b="0">
                <a:solidFill>
                  <a:srgbClr val="23546F"/>
                </a:solidFill>
                <a:latin typeface="Lato" panose="020F0502020204030203" pitchFamily="34" charset="77"/>
                <a:ea typeface="Lato" panose="020F0502020204030203" pitchFamily="34" charset="77"/>
                <a:cs typeface="Lato" panose="020F0502020204030203" pitchFamily="34" charset="77"/>
              </a:defRPr>
            </a:lvl1pPr>
            <a:lvl2pPr marL="260033" indent="-157163">
              <a:lnSpc>
                <a:spcPct val="100000"/>
              </a:lnSpc>
              <a:spcBef>
                <a:spcPts val="360"/>
              </a:spcBef>
              <a:defRPr sz="1440">
                <a:solidFill>
                  <a:schemeClr val="tx2"/>
                </a:solidFill>
                <a:latin typeface="Helvetica"/>
                <a:cs typeface="Helvetica"/>
              </a:defRPr>
            </a:lvl2pPr>
            <a:lvl3pPr marL="465773" indent="-205740">
              <a:lnSpc>
                <a:spcPct val="100000"/>
              </a:lnSpc>
              <a:spcBef>
                <a:spcPts val="360"/>
              </a:spcBef>
              <a:defRPr sz="1440">
                <a:solidFill>
                  <a:schemeClr val="tx2"/>
                </a:solidFill>
                <a:latin typeface="Helvetica"/>
                <a:cs typeface="Helvetica"/>
              </a:defRPr>
            </a:lvl3pPr>
            <a:lvl4pPr>
              <a:defRPr sz="1440"/>
            </a:lvl4pPr>
            <a:lvl5pPr>
              <a:defRPr sz="1440"/>
            </a:lvl5pPr>
          </a:lstStyle>
          <a:p>
            <a:pPr lvl="0"/>
            <a:r>
              <a:rPr lang="en-US"/>
              <a:t>Click to edit Master text styles</a:t>
            </a:r>
          </a:p>
        </p:txBody>
      </p:sp>
      <p:sp>
        <p:nvSpPr>
          <p:cNvPr id="32" name="right_title"/>
          <p:cNvSpPr>
            <a:spLocks noGrp="1"/>
          </p:cNvSpPr>
          <p:nvPr>
            <p:ph type="body" sz="quarter" idx="28"/>
          </p:nvPr>
        </p:nvSpPr>
        <p:spPr>
          <a:xfrm>
            <a:off x="6161449" y="1066885"/>
            <a:ext cx="5355167" cy="347698"/>
          </a:xfrm>
        </p:spPr>
        <p:txBody>
          <a:bodyPr lIns="0" tIns="0" rIns="0" bIns="0"/>
          <a:lstStyle>
            <a:lvl1pPr>
              <a:lnSpc>
                <a:spcPct val="100000"/>
              </a:lnSpc>
              <a:spcBef>
                <a:spcPts val="360"/>
              </a:spcBef>
              <a:defRPr sz="1400" b="0">
                <a:solidFill>
                  <a:srgbClr val="23546F"/>
                </a:solidFill>
                <a:latin typeface="Lato" panose="020F0502020204030203" pitchFamily="34" charset="77"/>
                <a:ea typeface="Lato" panose="020F0502020204030203" pitchFamily="34" charset="77"/>
                <a:cs typeface="Lato" panose="020F0502020204030203" pitchFamily="34" charset="77"/>
              </a:defRPr>
            </a:lvl1pPr>
            <a:lvl2pPr marL="260033" indent="-157163">
              <a:lnSpc>
                <a:spcPct val="100000"/>
              </a:lnSpc>
              <a:spcBef>
                <a:spcPts val="360"/>
              </a:spcBef>
              <a:defRPr sz="1440">
                <a:solidFill>
                  <a:schemeClr val="tx2"/>
                </a:solidFill>
                <a:latin typeface="Helvetica"/>
                <a:cs typeface="Helvetica"/>
              </a:defRPr>
            </a:lvl2pPr>
            <a:lvl3pPr marL="465773" indent="-205740">
              <a:lnSpc>
                <a:spcPct val="100000"/>
              </a:lnSpc>
              <a:spcBef>
                <a:spcPts val="360"/>
              </a:spcBef>
              <a:defRPr sz="1440">
                <a:solidFill>
                  <a:schemeClr val="tx2"/>
                </a:solidFill>
                <a:latin typeface="Helvetica"/>
                <a:cs typeface="Helvetica"/>
              </a:defRPr>
            </a:lvl3pPr>
            <a:lvl4pPr>
              <a:defRPr sz="1440"/>
            </a:lvl4pPr>
            <a:lvl5pPr>
              <a:defRPr sz="1440"/>
            </a:lvl5pPr>
          </a:lstStyle>
          <a:p>
            <a:pPr lvl="0"/>
            <a:r>
              <a:rPr lang="en-US"/>
              <a:t>Click to edit Master text styles</a:t>
            </a:r>
          </a:p>
        </p:txBody>
      </p:sp>
      <p:sp>
        <p:nvSpPr>
          <p:cNvPr id="23" name="panel_4"/>
          <p:cNvSpPr>
            <a:spLocks noGrp="1"/>
          </p:cNvSpPr>
          <p:nvPr>
            <p:ph type="body" sz="quarter" idx="29" hasCustomPrompt="1"/>
          </p:nvPr>
        </p:nvSpPr>
        <p:spPr>
          <a:xfrm>
            <a:off x="6161449" y="3999989"/>
            <a:ext cx="5352287" cy="2287701"/>
          </a:xfrm>
        </p:spPr>
        <p:txBody>
          <a:bodyPr lIns="0" tIns="0" rIns="0" bIns="0"/>
          <a:lstStyle>
            <a:lvl1pPr>
              <a:lnSpc>
                <a:spcPct val="100000"/>
              </a:lnSpc>
              <a:spcBef>
                <a:spcPts val="180"/>
              </a:spcBef>
              <a:spcAft>
                <a:spcPts val="360"/>
              </a:spcAft>
              <a:defRPr sz="1400" b="0" baseline="0">
                <a:solidFill>
                  <a:srgbClr val="23546F"/>
                </a:solidFill>
                <a:latin typeface="Lato" panose="020F0502020204030203" pitchFamily="34" charset="77"/>
                <a:ea typeface="Lato" panose="020F0502020204030203" pitchFamily="34" charset="77"/>
                <a:cs typeface="Lato" panose="020F0502020204030203" pitchFamily="34" charset="77"/>
              </a:defRPr>
            </a:lvl1pPr>
            <a:lvl2pPr marL="205740" indent="-123444">
              <a:lnSpc>
                <a:spcPct val="100000"/>
              </a:lnSpc>
              <a:spcBef>
                <a:spcPts val="360"/>
              </a:spcBef>
              <a:spcAft>
                <a:spcPts val="360"/>
              </a:spcAft>
              <a:defRPr sz="1400">
                <a:solidFill>
                  <a:srgbClr val="23546F"/>
                </a:solidFill>
                <a:latin typeface="Lato" panose="020F0502020204030203" pitchFamily="34" charset="77"/>
                <a:ea typeface="Lato" panose="020F0502020204030203" pitchFamily="34" charset="77"/>
                <a:cs typeface="Lato" panose="020F0502020204030203" pitchFamily="34" charset="77"/>
              </a:defRPr>
            </a:lvl2pPr>
            <a:lvl3pPr marL="411480" indent="-123444">
              <a:lnSpc>
                <a:spcPct val="100000"/>
              </a:lnSpc>
              <a:spcBef>
                <a:spcPts val="360"/>
              </a:spcBef>
              <a:spcAft>
                <a:spcPts val="360"/>
              </a:spcAft>
              <a:buFont typeface="Arial"/>
              <a:buChar char="•"/>
              <a:defRPr sz="1400">
                <a:solidFill>
                  <a:srgbClr val="23546F"/>
                </a:solidFill>
                <a:latin typeface="Lato" panose="020F0502020204030203" pitchFamily="34" charset="77"/>
                <a:ea typeface="Lato" panose="020F0502020204030203" pitchFamily="34" charset="77"/>
                <a:cs typeface="Lato" panose="020F0502020204030203" pitchFamily="34" charset="77"/>
              </a:defRPr>
            </a:lvl3pPr>
            <a:lvl4pPr>
              <a:defRPr sz="1440"/>
            </a:lvl4pPr>
            <a:lvl5pPr>
              <a:defRPr sz="1440"/>
            </a:lvl5pPr>
          </a:lstStyle>
          <a:p>
            <a:pPr lvl="0"/>
            <a:r>
              <a:rPr lang="en-US" dirty="0"/>
              <a:t>Font size 14</a:t>
            </a:r>
          </a:p>
          <a:p>
            <a:pPr lvl="1"/>
            <a:r>
              <a:rPr lang="en-US" dirty="0"/>
              <a:t>Second level</a:t>
            </a:r>
          </a:p>
          <a:p>
            <a:pPr lvl="2"/>
            <a:r>
              <a:rPr lang="en-US" dirty="0"/>
              <a:t>Third level</a:t>
            </a:r>
          </a:p>
        </p:txBody>
      </p:sp>
      <p:sp>
        <p:nvSpPr>
          <p:cNvPr id="28" name="panel_3"/>
          <p:cNvSpPr>
            <a:spLocks noGrp="1"/>
          </p:cNvSpPr>
          <p:nvPr>
            <p:ph type="body" sz="quarter" idx="31" hasCustomPrompt="1"/>
          </p:nvPr>
        </p:nvSpPr>
        <p:spPr>
          <a:xfrm>
            <a:off x="607484" y="3999988"/>
            <a:ext cx="5352287" cy="2287702"/>
          </a:xfrm>
        </p:spPr>
        <p:txBody>
          <a:bodyPr lIns="0" tIns="0" rIns="0" bIns="0"/>
          <a:lstStyle>
            <a:lvl1pPr>
              <a:lnSpc>
                <a:spcPct val="100000"/>
              </a:lnSpc>
              <a:spcBef>
                <a:spcPts val="180"/>
              </a:spcBef>
              <a:spcAft>
                <a:spcPts val="360"/>
              </a:spcAft>
              <a:defRPr sz="1400" b="0" baseline="0">
                <a:solidFill>
                  <a:srgbClr val="23546F"/>
                </a:solidFill>
                <a:latin typeface="Lato" panose="020F0502020204030203" pitchFamily="34" charset="77"/>
                <a:ea typeface="Lato" panose="020F0502020204030203" pitchFamily="34" charset="77"/>
                <a:cs typeface="Lato" panose="020F0502020204030203" pitchFamily="34" charset="77"/>
              </a:defRPr>
            </a:lvl1pPr>
            <a:lvl2pPr marL="205740" indent="-123444">
              <a:lnSpc>
                <a:spcPct val="100000"/>
              </a:lnSpc>
              <a:spcBef>
                <a:spcPts val="360"/>
              </a:spcBef>
              <a:spcAft>
                <a:spcPts val="360"/>
              </a:spcAft>
              <a:defRPr sz="1400">
                <a:solidFill>
                  <a:srgbClr val="23546F"/>
                </a:solidFill>
                <a:latin typeface="Lato" panose="020F0502020204030203" pitchFamily="34" charset="77"/>
                <a:ea typeface="Lato" panose="020F0502020204030203" pitchFamily="34" charset="77"/>
                <a:cs typeface="Lato" panose="020F0502020204030203" pitchFamily="34" charset="77"/>
              </a:defRPr>
            </a:lvl2pPr>
            <a:lvl3pPr marL="411480" indent="-123444">
              <a:lnSpc>
                <a:spcPct val="100000"/>
              </a:lnSpc>
              <a:spcBef>
                <a:spcPts val="360"/>
              </a:spcBef>
              <a:spcAft>
                <a:spcPts val="360"/>
              </a:spcAft>
              <a:buFont typeface="Arial"/>
              <a:buChar char="•"/>
              <a:defRPr sz="1400">
                <a:solidFill>
                  <a:srgbClr val="23546F"/>
                </a:solidFill>
                <a:latin typeface="Lato" panose="020F0502020204030203" pitchFamily="34" charset="77"/>
                <a:ea typeface="Lato" panose="020F0502020204030203" pitchFamily="34" charset="77"/>
                <a:cs typeface="Lato" panose="020F0502020204030203" pitchFamily="34" charset="77"/>
              </a:defRPr>
            </a:lvl3pPr>
            <a:lvl4pPr>
              <a:defRPr sz="1440"/>
            </a:lvl4pPr>
            <a:lvl5pPr>
              <a:defRPr sz="1440"/>
            </a:lvl5pPr>
          </a:lstStyle>
          <a:p>
            <a:pPr lvl="0"/>
            <a:r>
              <a:rPr lang="en-US" dirty="0"/>
              <a:t>Font size 14</a:t>
            </a:r>
          </a:p>
          <a:p>
            <a:pPr lvl="1"/>
            <a:r>
              <a:rPr lang="en-US" dirty="0"/>
              <a:t>Second level</a:t>
            </a:r>
          </a:p>
          <a:p>
            <a:pPr lvl="2"/>
            <a:r>
              <a:rPr lang="en-US" dirty="0"/>
              <a:t>Third level</a:t>
            </a:r>
          </a:p>
        </p:txBody>
      </p:sp>
      <p:sp>
        <p:nvSpPr>
          <p:cNvPr id="19" name="panel_2"/>
          <p:cNvSpPr>
            <a:spLocks noGrp="1"/>
          </p:cNvSpPr>
          <p:nvPr>
            <p:ph type="body" sz="quarter" idx="23" hasCustomPrompt="1"/>
          </p:nvPr>
        </p:nvSpPr>
        <p:spPr>
          <a:xfrm>
            <a:off x="6164329" y="1547699"/>
            <a:ext cx="5352287" cy="2287701"/>
          </a:xfrm>
        </p:spPr>
        <p:txBody>
          <a:bodyPr lIns="0" tIns="0" rIns="0" bIns="0"/>
          <a:lstStyle>
            <a:lvl1pPr>
              <a:lnSpc>
                <a:spcPct val="100000"/>
              </a:lnSpc>
              <a:spcBef>
                <a:spcPts val="180"/>
              </a:spcBef>
              <a:spcAft>
                <a:spcPts val="360"/>
              </a:spcAft>
              <a:defRPr sz="1400" b="0" baseline="0">
                <a:solidFill>
                  <a:srgbClr val="23546F"/>
                </a:solidFill>
                <a:latin typeface="Lato" panose="020F0502020204030203" pitchFamily="34" charset="77"/>
                <a:ea typeface="Lato" panose="020F0502020204030203" pitchFamily="34" charset="77"/>
                <a:cs typeface="Lato" panose="020F0502020204030203" pitchFamily="34" charset="77"/>
              </a:defRPr>
            </a:lvl1pPr>
            <a:lvl2pPr marL="205740" indent="-123444">
              <a:lnSpc>
                <a:spcPct val="100000"/>
              </a:lnSpc>
              <a:spcBef>
                <a:spcPts val="360"/>
              </a:spcBef>
              <a:spcAft>
                <a:spcPts val="360"/>
              </a:spcAft>
              <a:defRPr sz="1400">
                <a:solidFill>
                  <a:srgbClr val="23546F"/>
                </a:solidFill>
                <a:latin typeface="Lato" panose="020F0502020204030203" pitchFamily="34" charset="77"/>
                <a:ea typeface="Lato" panose="020F0502020204030203" pitchFamily="34" charset="77"/>
                <a:cs typeface="Lato" panose="020F0502020204030203" pitchFamily="34" charset="77"/>
              </a:defRPr>
            </a:lvl2pPr>
            <a:lvl3pPr marL="411480" indent="-123444">
              <a:lnSpc>
                <a:spcPct val="100000"/>
              </a:lnSpc>
              <a:spcBef>
                <a:spcPts val="360"/>
              </a:spcBef>
              <a:spcAft>
                <a:spcPts val="360"/>
              </a:spcAft>
              <a:buFont typeface="Arial"/>
              <a:buChar char="•"/>
              <a:defRPr sz="1400">
                <a:solidFill>
                  <a:srgbClr val="23546F"/>
                </a:solidFill>
                <a:latin typeface="Lato" panose="020F0502020204030203" pitchFamily="34" charset="77"/>
                <a:ea typeface="Lato" panose="020F0502020204030203" pitchFamily="34" charset="77"/>
                <a:cs typeface="Lato" panose="020F0502020204030203" pitchFamily="34" charset="77"/>
              </a:defRPr>
            </a:lvl3pPr>
            <a:lvl4pPr>
              <a:defRPr sz="1440"/>
            </a:lvl4pPr>
            <a:lvl5pPr>
              <a:defRPr sz="1440"/>
            </a:lvl5pPr>
          </a:lstStyle>
          <a:p>
            <a:pPr lvl="0"/>
            <a:r>
              <a:rPr lang="en-US" dirty="0"/>
              <a:t>Font size 14</a:t>
            </a:r>
          </a:p>
          <a:p>
            <a:pPr lvl="1"/>
            <a:r>
              <a:rPr lang="en-US" dirty="0"/>
              <a:t>Second level</a:t>
            </a:r>
          </a:p>
          <a:p>
            <a:pPr lvl="2"/>
            <a:r>
              <a:rPr lang="en-US" dirty="0"/>
              <a:t>Third level</a:t>
            </a:r>
          </a:p>
        </p:txBody>
      </p:sp>
      <p:sp>
        <p:nvSpPr>
          <p:cNvPr id="24" name="panel_1"/>
          <p:cNvSpPr>
            <a:spLocks noGrp="1"/>
          </p:cNvSpPr>
          <p:nvPr>
            <p:ph type="body" sz="quarter" idx="30" hasCustomPrompt="1"/>
          </p:nvPr>
        </p:nvSpPr>
        <p:spPr>
          <a:xfrm>
            <a:off x="610364" y="1547700"/>
            <a:ext cx="5352287" cy="2287188"/>
          </a:xfrm>
        </p:spPr>
        <p:txBody>
          <a:bodyPr lIns="0" tIns="0" rIns="0" bIns="0"/>
          <a:lstStyle>
            <a:lvl1pPr>
              <a:lnSpc>
                <a:spcPct val="100000"/>
              </a:lnSpc>
              <a:spcBef>
                <a:spcPts val="180"/>
              </a:spcBef>
              <a:spcAft>
                <a:spcPts val="360"/>
              </a:spcAft>
              <a:defRPr sz="1400" b="0" baseline="0">
                <a:solidFill>
                  <a:srgbClr val="23546F"/>
                </a:solidFill>
                <a:latin typeface="Lato" panose="020F0502020204030203" pitchFamily="34" charset="77"/>
                <a:ea typeface="Lato" panose="020F0502020204030203" pitchFamily="34" charset="77"/>
                <a:cs typeface="Lato" panose="020F0502020204030203" pitchFamily="34" charset="77"/>
              </a:defRPr>
            </a:lvl1pPr>
            <a:lvl2pPr marL="205740" indent="-123444">
              <a:lnSpc>
                <a:spcPct val="100000"/>
              </a:lnSpc>
              <a:spcBef>
                <a:spcPts val="360"/>
              </a:spcBef>
              <a:spcAft>
                <a:spcPts val="360"/>
              </a:spcAft>
              <a:defRPr sz="1400">
                <a:solidFill>
                  <a:srgbClr val="23546F"/>
                </a:solidFill>
                <a:latin typeface="Lato" panose="020F0502020204030203" pitchFamily="34" charset="77"/>
                <a:ea typeface="Lato" panose="020F0502020204030203" pitchFamily="34" charset="77"/>
                <a:cs typeface="Lato" panose="020F0502020204030203" pitchFamily="34" charset="77"/>
              </a:defRPr>
            </a:lvl2pPr>
            <a:lvl3pPr marL="411480" indent="-123444">
              <a:lnSpc>
                <a:spcPct val="100000"/>
              </a:lnSpc>
              <a:spcBef>
                <a:spcPts val="360"/>
              </a:spcBef>
              <a:spcAft>
                <a:spcPts val="360"/>
              </a:spcAft>
              <a:buFont typeface="Arial"/>
              <a:buChar char="•"/>
              <a:defRPr sz="1400">
                <a:solidFill>
                  <a:srgbClr val="23546F"/>
                </a:solidFill>
                <a:latin typeface="Lato" panose="020F0502020204030203" pitchFamily="34" charset="77"/>
                <a:ea typeface="Lato" panose="020F0502020204030203" pitchFamily="34" charset="77"/>
                <a:cs typeface="Lato" panose="020F0502020204030203" pitchFamily="34" charset="77"/>
              </a:defRPr>
            </a:lvl3pPr>
            <a:lvl4pPr>
              <a:defRPr sz="1440"/>
            </a:lvl4pPr>
            <a:lvl5pPr>
              <a:defRPr sz="1440"/>
            </a:lvl5pPr>
          </a:lstStyle>
          <a:p>
            <a:pPr lvl="0"/>
            <a:r>
              <a:rPr lang="en-US" dirty="0"/>
              <a:t>Font size 14</a:t>
            </a:r>
          </a:p>
          <a:p>
            <a:pPr lvl="1"/>
            <a:r>
              <a:rPr lang="en-US" dirty="0"/>
              <a:t>Second level</a:t>
            </a:r>
          </a:p>
          <a:p>
            <a:pPr lvl="2"/>
            <a:r>
              <a:rPr lang="en-US" dirty="0"/>
              <a:t>Third level</a:t>
            </a:r>
          </a:p>
        </p:txBody>
      </p:sp>
      <p:sp>
        <p:nvSpPr>
          <p:cNvPr id="14" name="date"/>
          <p:cNvSpPr>
            <a:spLocks noGrp="1"/>
          </p:cNvSpPr>
          <p:nvPr>
            <p:ph type="body" sz="quarter" idx="24"/>
          </p:nvPr>
        </p:nvSpPr>
        <p:spPr>
          <a:xfrm>
            <a:off x="2187032" y="6452790"/>
            <a:ext cx="7770736" cy="347698"/>
          </a:xfrm>
        </p:spPr>
        <p:txBody>
          <a:bodyPr lIns="0" tIns="0" rIns="0" bIns="0"/>
          <a:lstStyle>
            <a:lvl1pPr algn="ctr">
              <a:lnSpc>
                <a:spcPct val="100000"/>
              </a:lnSpc>
              <a:spcBef>
                <a:spcPts val="360"/>
              </a:spcBef>
              <a:defRPr sz="1000" b="0">
                <a:solidFill>
                  <a:srgbClr val="23546F"/>
                </a:solidFill>
                <a:latin typeface="Lato" panose="020F0502020204030203" pitchFamily="34" charset="77"/>
                <a:ea typeface="Lato" panose="020F0502020204030203" pitchFamily="34" charset="77"/>
                <a:cs typeface="Calibri" charset="0"/>
              </a:defRPr>
            </a:lvl1pPr>
            <a:lvl2pPr marL="260033" indent="-157163">
              <a:lnSpc>
                <a:spcPct val="100000"/>
              </a:lnSpc>
              <a:spcBef>
                <a:spcPts val="360"/>
              </a:spcBef>
              <a:defRPr sz="1440">
                <a:solidFill>
                  <a:schemeClr val="tx2"/>
                </a:solidFill>
                <a:latin typeface="Helvetica"/>
                <a:cs typeface="Helvetica"/>
              </a:defRPr>
            </a:lvl2pPr>
            <a:lvl3pPr marL="465773" indent="-205740">
              <a:lnSpc>
                <a:spcPct val="100000"/>
              </a:lnSpc>
              <a:spcBef>
                <a:spcPts val="360"/>
              </a:spcBef>
              <a:defRPr sz="1440">
                <a:solidFill>
                  <a:schemeClr val="tx2"/>
                </a:solidFill>
                <a:latin typeface="Helvetica"/>
                <a:cs typeface="Helvetica"/>
              </a:defRPr>
            </a:lvl3pPr>
            <a:lvl4pPr>
              <a:defRPr sz="1440"/>
            </a:lvl4pPr>
            <a:lvl5pPr>
              <a:defRPr sz="1440"/>
            </a:lvl5pPr>
          </a:lstStyle>
          <a:p>
            <a:pPr lvl="0"/>
            <a:r>
              <a:rPr lang="en-US"/>
              <a:t>Click to edit Master text styles</a:t>
            </a:r>
          </a:p>
        </p:txBody>
      </p:sp>
      <p:cxnSp>
        <p:nvCxnSpPr>
          <p:cNvPr id="20" name="Straight Connector 19"/>
          <p:cNvCxnSpPr/>
          <p:nvPr/>
        </p:nvCxnSpPr>
        <p:spPr>
          <a:xfrm>
            <a:off x="607484" y="1440332"/>
            <a:ext cx="5297011" cy="0"/>
          </a:xfrm>
          <a:prstGeom prst="line">
            <a:avLst/>
          </a:prstGeom>
          <a:ln w="12700" cmpd="sng">
            <a:solidFill>
              <a:schemeClr val="bg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164330" y="1431188"/>
            <a:ext cx="5352287" cy="0"/>
          </a:xfrm>
          <a:prstGeom prst="line">
            <a:avLst/>
          </a:prstGeom>
          <a:ln w="12700" cmpd="sng">
            <a:solidFill>
              <a:schemeClr val="bg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3" name="Shape 94"/>
          <p:cNvPicPr preferRelativeResize="0"/>
          <p:nvPr/>
        </p:nvPicPr>
        <p:blipFill>
          <a:blip r:embed="rId2">
            <a:alphaModFix/>
          </a:blip>
          <a:stretch>
            <a:fillRect/>
          </a:stretch>
        </p:blipFill>
        <p:spPr>
          <a:xfrm>
            <a:off x="11701459" y="115499"/>
            <a:ext cx="386712" cy="393600"/>
          </a:xfrm>
          <a:prstGeom prst="rect">
            <a:avLst/>
          </a:prstGeom>
          <a:noFill/>
          <a:ln>
            <a:noFill/>
          </a:ln>
        </p:spPr>
      </p:pic>
    </p:spTree>
    <p:extLst>
      <p:ext uri="{BB962C8B-B14F-4D97-AF65-F5344CB8AC3E}">
        <p14:creationId xmlns:p14="http://schemas.microsoft.com/office/powerpoint/2010/main" val="36696975"/>
      </p:ext>
    </p:extLst>
  </p:cSld>
  <p:clrMapOvr>
    <a:masterClrMapping/>
  </p:clrMapOvr>
  <p:extLst>
    <p:ext uri="{DCECCB84-F9BA-43D5-87BE-67443E8EF086}">
      <p15:sldGuideLst xmlns:p15="http://schemas.microsoft.com/office/powerpoint/2012/main">
        <p15:guide id="1" pos="3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ain_slide_hidden_table">
    <p:spTree>
      <p:nvGrpSpPr>
        <p:cNvPr id="1" name=""/>
        <p:cNvGrpSpPr/>
        <p:nvPr/>
      </p:nvGrpSpPr>
      <p:grpSpPr>
        <a:xfrm>
          <a:off x="0" y="0"/>
          <a:ext cx="0" cy="0"/>
          <a:chOff x="0" y="0"/>
          <a:chExt cx="0" cy="0"/>
        </a:xfrm>
      </p:grpSpPr>
      <p:sp>
        <p:nvSpPr>
          <p:cNvPr id="15" name="title"/>
          <p:cNvSpPr>
            <a:spLocks noGrp="1"/>
          </p:cNvSpPr>
          <p:nvPr>
            <p:ph type="title" hasCustomPrompt="1"/>
          </p:nvPr>
        </p:nvSpPr>
        <p:spPr>
          <a:xfrm>
            <a:off x="607485" y="115499"/>
            <a:ext cx="10955275" cy="553090"/>
          </a:xfrm>
        </p:spPr>
        <p:txBody>
          <a:bodyPr lIns="0" rIns="0" anchor="ctr" anchorCtr="0"/>
          <a:lstStyle>
            <a:lvl1pPr marL="0" indent="0" algn="l">
              <a:defRPr sz="2400" b="1" baseline="0">
                <a:solidFill>
                  <a:srgbClr val="23546F"/>
                </a:solidFill>
                <a:latin typeface="Lato" charset="0"/>
                <a:ea typeface="Lato" charset="0"/>
                <a:cs typeface="Lato" charset="0"/>
              </a:defRPr>
            </a:lvl1pPr>
          </a:lstStyle>
          <a:p>
            <a:r>
              <a:rPr lang="en-US" dirty="0"/>
              <a:t>Add title </a:t>
            </a:r>
          </a:p>
        </p:txBody>
      </p:sp>
      <p:sp>
        <p:nvSpPr>
          <p:cNvPr id="16" name="subtitle"/>
          <p:cNvSpPr>
            <a:spLocks noGrp="1"/>
          </p:cNvSpPr>
          <p:nvPr>
            <p:ph type="body" sz="quarter" idx="27"/>
          </p:nvPr>
        </p:nvSpPr>
        <p:spPr>
          <a:xfrm>
            <a:off x="607485" y="568010"/>
            <a:ext cx="10955275" cy="347698"/>
          </a:xfrm>
        </p:spPr>
        <p:txBody>
          <a:bodyPr lIns="0" tIns="0" rIns="0" bIns="0"/>
          <a:lstStyle>
            <a:lvl1pPr>
              <a:lnSpc>
                <a:spcPct val="100000"/>
              </a:lnSpc>
              <a:spcBef>
                <a:spcPts val="360"/>
              </a:spcBef>
              <a:defRPr sz="1600" b="0">
                <a:solidFill>
                  <a:srgbClr val="1E99B1"/>
                </a:solidFill>
                <a:latin typeface="Lato" charset="0"/>
                <a:ea typeface="Lato" charset="0"/>
                <a:cs typeface="Lato" charset="0"/>
              </a:defRPr>
            </a:lvl1pPr>
            <a:lvl2pPr marL="260033" indent="-157163">
              <a:lnSpc>
                <a:spcPct val="100000"/>
              </a:lnSpc>
              <a:spcBef>
                <a:spcPts val="360"/>
              </a:spcBef>
              <a:defRPr sz="1440">
                <a:solidFill>
                  <a:schemeClr val="tx2"/>
                </a:solidFill>
                <a:latin typeface="Helvetica"/>
                <a:cs typeface="Helvetica"/>
              </a:defRPr>
            </a:lvl2pPr>
            <a:lvl3pPr marL="465773" indent="-205740">
              <a:lnSpc>
                <a:spcPct val="100000"/>
              </a:lnSpc>
              <a:spcBef>
                <a:spcPts val="360"/>
              </a:spcBef>
              <a:defRPr sz="1440">
                <a:solidFill>
                  <a:schemeClr val="tx2"/>
                </a:solidFill>
                <a:latin typeface="Helvetica"/>
                <a:cs typeface="Helvetica"/>
              </a:defRPr>
            </a:lvl3pPr>
            <a:lvl4pPr>
              <a:defRPr sz="1440"/>
            </a:lvl4pPr>
            <a:lvl5pPr>
              <a:defRPr sz="1440"/>
            </a:lvl5pPr>
          </a:lstStyle>
          <a:p>
            <a:pPr lvl="0"/>
            <a:r>
              <a:rPr lang="en-US"/>
              <a:t>Click to edit Master text styles</a:t>
            </a:r>
          </a:p>
        </p:txBody>
      </p:sp>
      <p:sp>
        <p:nvSpPr>
          <p:cNvPr id="10" name="panel_1"/>
          <p:cNvSpPr>
            <a:spLocks noGrp="1"/>
          </p:cNvSpPr>
          <p:nvPr>
            <p:ph type="body" sz="quarter" idx="22" hasCustomPrompt="1"/>
          </p:nvPr>
        </p:nvSpPr>
        <p:spPr>
          <a:xfrm>
            <a:off x="607485" y="1066491"/>
            <a:ext cx="10955275" cy="5117039"/>
          </a:xfrm>
        </p:spPr>
        <p:txBody>
          <a:bodyPr lIns="0" tIns="0" rIns="0" bIns="0"/>
          <a:lstStyle>
            <a:lvl1pPr>
              <a:lnSpc>
                <a:spcPct val="100000"/>
              </a:lnSpc>
              <a:spcBef>
                <a:spcPts val="180"/>
              </a:spcBef>
              <a:spcAft>
                <a:spcPts val="360"/>
              </a:spcAft>
              <a:defRPr sz="1400" b="0">
                <a:solidFill>
                  <a:srgbClr val="23546F"/>
                </a:solidFill>
                <a:latin typeface="Lato" charset="0"/>
                <a:ea typeface="Lato" charset="0"/>
                <a:cs typeface="Lato" charset="0"/>
              </a:defRPr>
            </a:lvl1pPr>
            <a:lvl2pPr marL="205740" indent="-123444">
              <a:lnSpc>
                <a:spcPct val="100000"/>
              </a:lnSpc>
              <a:spcBef>
                <a:spcPts val="360"/>
              </a:spcBef>
              <a:spcAft>
                <a:spcPts val="360"/>
              </a:spcAft>
              <a:defRPr sz="1400">
                <a:solidFill>
                  <a:srgbClr val="23546F"/>
                </a:solidFill>
                <a:latin typeface="Lato" charset="0"/>
                <a:ea typeface="Lato" charset="0"/>
                <a:cs typeface="Lato" charset="0"/>
              </a:defRPr>
            </a:lvl2pPr>
            <a:lvl3pPr marL="411480" indent="-123444">
              <a:lnSpc>
                <a:spcPct val="100000"/>
              </a:lnSpc>
              <a:spcBef>
                <a:spcPts val="360"/>
              </a:spcBef>
              <a:spcAft>
                <a:spcPts val="360"/>
              </a:spcAft>
              <a:buFont typeface="Arial"/>
              <a:buChar char="•"/>
              <a:defRPr sz="1400">
                <a:solidFill>
                  <a:srgbClr val="23546F"/>
                </a:solidFill>
                <a:latin typeface="Lato" charset="0"/>
                <a:ea typeface="Lato" charset="0"/>
                <a:cs typeface="Lato" charset="0"/>
              </a:defRPr>
            </a:lvl3pPr>
            <a:lvl4pPr>
              <a:defRPr sz="1440"/>
            </a:lvl4pPr>
            <a:lvl5pPr>
              <a:defRPr sz="1440"/>
            </a:lvl5pPr>
          </a:lstStyle>
          <a:p>
            <a:pPr lvl="0"/>
            <a:r>
              <a:rPr lang="en-US" dirty="0"/>
              <a:t>Font size 14</a:t>
            </a:r>
          </a:p>
          <a:p>
            <a:pPr lvl="1"/>
            <a:r>
              <a:rPr lang="en-US" dirty="0"/>
              <a:t>Second level</a:t>
            </a:r>
          </a:p>
          <a:p>
            <a:pPr lvl="2"/>
            <a:r>
              <a:rPr lang="en-US" dirty="0"/>
              <a:t>Third level</a:t>
            </a:r>
          </a:p>
        </p:txBody>
      </p:sp>
      <p:sp>
        <p:nvSpPr>
          <p:cNvPr id="14" name="date"/>
          <p:cNvSpPr>
            <a:spLocks noGrp="1"/>
          </p:cNvSpPr>
          <p:nvPr>
            <p:ph type="body" sz="quarter" idx="25"/>
          </p:nvPr>
        </p:nvSpPr>
        <p:spPr>
          <a:xfrm>
            <a:off x="2187032" y="6452790"/>
            <a:ext cx="7770736" cy="347698"/>
          </a:xfrm>
        </p:spPr>
        <p:txBody>
          <a:bodyPr lIns="0" tIns="0" rIns="0" bIns="0"/>
          <a:lstStyle>
            <a:lvl1pPr algn="ctr">
              <a:lnSpc>
                <a:spcPct val="100000"/>
              </a:lnSpc>
              <a:spcBef>
                <a:spcPts val="360"/>
              </a:spcBef>
              <a:defRPr sz="1000" b="0">
                <a:solidFill>
                  <a:srgbClr val="23546F"/>
                </a:solidFill>
                <a:latin typeface="Lato" panose="020F0502020204030203" pitchFamily="34" charset="77"/>
                <a:ea typeface="Lato" panose="020F0502020204030203" pitchFamily="34" charset="77"/>
                <a:cs typeface="Calibri" charset="0"/>
              </a:defRPr>
            </a:lvl1pPr>
            <a:lvl2pPr marL="260033" indent="-157163">
              <a:lnSpc>
                <a:spcPct val="100000"/>
              </a:lnSpc>
              <a:spcBef>
                <a:spcPts val="360"/>
              </a:spcBef>
              <a:defRPr sz="1440">
                <a:solidFill>
                  <a:schemeClr val="tx2"/>
                </a:solidFill>
                <a:latin typeface="Helvetica"/>
                <a:cs typeface="Helvetica"/>
              </a:defRPr>
            </a:lvl2pPr>
            <a:lvl3pPr marL="465773" indent="-205740">
              <a:lnSpc>
                <a:spcPct val="100000"/>
              </a:lnSpc>
              <a:spcBef>
                <a:spcPts val="360"/>
              </a:spcBef>
              <a:defRPr sz="1440">
                <a:solidFill>
                  <a:schemeClr val="tx2"/>
                </a:solidFill>
                <a:latin typeface="Helvetica"/>
                <a:cs typeface="Helvetica"/>
              </a:defRPr>
            </a:lvl3pPr>
            <a:lvl4pPr>
              <a:defRPr sz="1440"/>
            </a:lvl4pPr>
            <a:lvl5pPr>
              <a:defRPr sz="1440"/>
            </a:lvl5pPr>
          </a:lstStyle>
          <a:p>
            <a:pPr lvl="0"/>
            <a:r>
              <a:rPr lang="en-US"/>
              <a:t>Click to edit Master text styles</a:t>
            </a:r>
          </a:p>
        </p:txBody>
      </p:sp>
      <p:sp>
        <p:nvSpPr>
          <p:cNvPr id="17" name="hidden_table"/>
          <p:cNvSpPr>
            <a:spLocks noGrp="1"/>
          </p:cNvSpPr>
          <p:nvPr>
            <p:ph sz="quarter" idx="24"/>
          </p:nvPr>
        </p:nvSpPr>
        <p:spPr>
          <a:xfrm>
            <a:off x="2187034" y="6952000"/>
            <a:ext cx="7632700" cy="3006389"/>
          </a:xfrm>
        </p:spPr>
        <p:txBody>
          <a:bodyPr/>
          <a:lstStyle>
            <a:lvl3pPr>
              <a:defRPr>
                <a:latin typeface="Lato" panose="020F0502020204030203" pitchFamily="34" charset="77"/>
              </a:defRPr>
            </a:lvl3pPr>
            <a:lvl4pPr>
              <a:defRPr>
                <a:latin typeface="Lato" panose="020F0502020204030203" pitchFamily="34" charset="77"/>
              </a:defRPr>
            </a:lvl4pPr>
            <a:lvl5pPr>
              <a:defRPr>
                <a:latin typeface="Lato" panose="020F050202020403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Shape 94"/>
          <p:cNvPicPr preferRelativeResize="0"/>
          <p:nvPr/>
        </p:nvPicPr>
        <p:blipFill>
          <a:blip r:embed="rId2">
            <a:alphaModFix/>
          </a:blip>
          <a:stretch>
            <a:fillRect/>
          </a:stretch>
        </p:blipFill>
        <p:spPr>
          <a:xfrm>
            <a:off x="11701459" y="115499"/>
            <a:ext cx="386712" cy="393600"/>
          </a:xfrm>
          <a:prstGeom prst="rect">
            <a:avLst/>
          </a:prstGeom>
          <a:noFill/>
          <a:ln>
            <a:noFill/>
          </a:ln>
        </p:spPr>
      </p:pic>
    </p:spTree>
    <p:extLst>
      <p:ext uri="{BB962C8B-B14F-4D97-AF65-F5344CB8AC3E}">
        <p14:creationId xmlns:p14="http://schemas.microsoft.com/office/powerpoint/2010/main" val="1487557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7A805FCA-8E32-304F-A8C9-4468AA66DB4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9849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609600" y="274639"/>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7" name="Text Placeholder 2"/>
          <p:cNvSpPr>
            <a:spLocks noGrp="1"/>
          </p:cNvSpPr>
          <p:nvPr>
            <p:ph type="body" idx="1"/>
          </p:nvPr>
        </p:nvSpPr>
        <p:spPr bwMode="auto">
          <a:xfrm>
            <a:off x="609600" y="1600205"/>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0"/>
            <a:endParaRPr lang="en-US" dirty="0"/>
          </a:p>
        </p:txBody>
      </p:sp>
    </p:spTree>
    <p:extLst>
      <p:ext uri="{BB962C8B-B14F-4D97-AF65-F5344CB8AC3E}">
        <p14:creationId xmlns:p14="http://schemas.microsoft.com/office/powerpoint/2010/main" val="3857692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373240" rtl="0" eaLnBrk="1" fontAlgn="base" hangingPunct="1">
        <a:spcBef>
          <a:spcPct val="0"/>
        </a:spcBef>
        <a:spcAft>
          <a:spcPct val="0"/>
        </a:spcAft>
        <a:defRPr sz="1800" b="1" kern="0">
          <a:solidFill>
            <a:srgbClr val="23546F"/>
          </a:solidFill>
          <a:latin typeface="Lato" charset="0"/>
          <a:ea typeface="Lato" charset="0"/>
          <a:cs typeface="Lato" charset="0"/>
        </a:defRPr>
      </a:lvl1pPr>
      <a:lvl2pPr algn="ctr" defTabSz="373240" rtl="0" eaLnBrk="1" fontAlgn="base" hangingPunct="1">
        <a:spcBef>
          <a:spcPct val="0"/>
        </a:spcBef>
        <a:spcAft>
          <a:spcPct val="0"/>
        </a:spcAft>
        <a:defRPr sz="3593">
          <a:solidFill>
            <a:schemeClr val="tx1"/>
          </a:solidFill>
          <a:latin typeface="Calibri" charset="0"/>
          <a:ea typeface="ＭＳ Ｐゴシック" charset="0"/>
          <a:cs typeface="ＭＳ Ｐゴシック" charset="0"/>
        </a:defRPr>
      </a:lvl2pPr>
      <a:lvl3pPr algn="ctr" defTabSz="373240" rtl="0" eaLnBrk="1" fontAlgn="base" hangingPunct="1">
        <a:spcBef>
          <a:spcPct val="0"/>
        </a:spcBef>
        <a:spcAft>
          <a:spcPct val="0"/>
        </a:spcAft>
        <a:defRPr sz="3593">
          <a:solidFill>
            <a:schemeClr val="tx1"/>
          </a:solidFill>
          <a:latin typeface="Calibri" charset="0"/>
          <a:ea typeface="ＭＳ Ｐゴシック" charset="0"/>
          <a:cs typeface="ＭＳ Ｐゴシック" charset="0"/>
        </a:defRPr>
      </a:lvl3pPr>
      <a:lvl4pPr algn="ctr" defTabSz="373240" rtl="0" eaLnBrk="1" fontAlgn="base" hangingPunct="1">
        <a:spcBef>
          <a:spcPct val="0"/>
        </a:spcBef>
        <a:spcAft>
          <a:spcPct val="0"/>
        </a:spcAft>
        <a:defRPr sz="3593">
          <a:solidFill>
            <a:schemeClr val="tx1"/>
          </a:solidFill>
          <a:latin typeface="Calibri" charset="0"/>
          <a:ea typeface="ＭＳ Ｐゴシック" charset="0"/>
          <a:cs typeface="ＭＳ Ｐゴシック" charset="0"/>
        </a:defRPr>
      </a:lvl4pPr>
      <a:lvl5pPr algn="ctr" defTabSz="373240" rtl="0" eaLnBrk="1" fontAlgn="base" hangingPunct="1">
        <a:spcBef>
          <a:spcPct val="0"/>
        </a:spcBef>
        <a:spcAft>
          <a:spcPct val="0"/>
        </a:spcAft>
        <a:defRPr sz="3593">
          <a:solidFill>
            <a:schemeClr val="tx1"/>
          </a:solidFill>
          <a:latin typeface="Calibri" charset="0"/>
          <a:ea typeface="ＭＳ Ｐゴシック" charset="0"/>
          <a:cs typeface="ＭＳ Ｐゴシック" charset="0"/>
        </a:defRPr>
      </a:lvl5pPr>
      <a:lvl6pPr marL="373240" algn="ctr" defTabSz="373240" rtl="0" eaLnBrk="1" fontAlgn="base" hangingPunct="1">
        <a:spcBef>
          <a:spcPct val="0"/>
        </a:spcBef>
        <a:spcAft>
          <a:spcPct val="0"/>
        </a:spcAft>
        <a:defRPr sz="3593">
          <a:solidFill>
            <a:schemeClr val="tx1"/>
          </a:solidFill>
          <a:latin typeface="Calibri" charset="0"/>
          <a:ea typeface="ＭＳ Ｐゴシック" charset="0"/>
          <a:cs typeface="ＭＳ Ｐゴシック" charset="0"/>
        </a:defRPr>
      </a:lvl6pPr>
      <a:lvl7pPr marL="746479" algn="ctr" defTabSz="373240" rtl="0" eaLnBrk="1" fontAlgn="base" hangingPunct="1">
        <a:spcBef>
          <a:spcPct val="0"/>
        </a:spcBef>
        <a:spcAft>
          <a:spcPct val="0"/>
        </a:spcAft>
        <a:defRPr sz="3593">
          <a:solidFill>
            <a:schemeClr val="tx1"/>
          </a:solidFill>
          <a:latin typeface="Calibri" charset="0"/>
          <a:ea typeface="ＭＳ Ｐゴシック" charset="0"/>
          <a:cs typeface="ＭＳ Ｐゴシック" charset="0"/>
        </a:defRPr>
      </a:lvl7pPr>
      <a:lvl8pPr marL="1119719" algn="ctr" defTabSz="373240" rtl="0" eaLnBrk="1" fontAlgn="base" hangingPunct="1">
        <a:spcBef>
          <a:spcPct val="0"/>
        </a:spcBef>
        <a:spcAft>
          <a:spcPct val="0"/>
        </a:spcAft>
        <a:defRPr sz="3593">
          <a:solidFill>
            <a:schemeClr val="tx1"/>
          </a:solidFill>
          <a:latin typeface="Calibri" charset="0"/>
          <a:ea typeface="ＭＳ Ｐゴシック" charset="0"/>
          <a:cs typeface="ＭＳ Ｐゴシック" charset="0"/>
        </a:defRPr>
      </a:lvl8pPr>
      <a:lvl9pPr marL="1492958" algn="ctr" defTabSz="373240" rtl="0" eaLnBrk="1" fontAlgn="base" hangingPunct="1">
        <a:spcBef>
          <a:spcPct val="0"/>
        </a:spcBef>
        <a:spcAft>
          <a:spcPct val="0"/>
        </a:spcAft>
        <a:defRPr sz="3593">
          <a:solidFill>
            <a:schemeClr val="tx1"/>
          </a:solidFill>
          <a:latin typeface="Calibri" charset="0"/>
          <a:ea typeface="ＭＳ Ｐゴシック" charset="0"/>
          <a:cs typeface="ＭＳ Ｐゴシック" charset="0"/>
        </a:defRPr>
      </a:lvl9pPr>
    </p:titleStyle>
    <p:bodyStyle>
      <a:lvl1pPr marL="0" marR="0" indent="0" algn="l" defTabSz="746479" rtl="0" eaLnBrk="1" fontAlgn="auto" latinLnBrk="0" hangingPunct="1">
        <a:lnSpc>
          <a:spcPct val="100000"/>
        </a:lnSpc>
        <a:spcBef>
          <a:spcPts val="360"/>
        </a:spcBef>
        <a:spcAft>
          <a:spcPts val="360"/>
        </a:spcAft>
        <a:buClrTx/>
        <a:buSzTx/>
        <a:buFont typeface="Arial" panose="020B0604020202020204" pitchFamily="34" charset="0"/>
        <a:buNone/>
        <a:tabLst/>
        <a:defRPr sz="1400" b="1" kern="1200">
          <a:solidFill>
            <a:srgbClr val="23546F"/>
          </a:solidFill>
          <a:latin typeface="Lato" charset="0"/>
          <a:ea typeface="Lato" charset="0"/>
          <a:cs typeface="Lato" charset="0"/>
        </a:defRPr>
      </a:lvl1pPr>
      <a:lvl2pPr marL="411480" marR="0" indent="-123444" algn="l" defTabSz="746479" rtl="0" eaLnBrk="1" fontAlgn="auto" latinLnBrk="0" hangingPunct="1">
        <a:lnSpc>
          <a:spcPct val="100000"/>
        </a:lnSpc>
        <a:spcBef>
          <a:spcPts val="360"/>
        </a:spcBef>
        <a:spcAft>
          <a:spcPts val="360"/>
        </a:spcAft>
        <a:buClr>
          <a:srgbClr val="80D0C8"/>
        </a:buClr>
        <a:buSzTx/>
        <a:buFont typeface="Arial" panose="020B0604020202020204" pitchFamily="34" charset="0"/>
        <a:buChar char="•"/>
        <a:tabLst/>
        <a:defRPr sz="1400" kern="1200">
          <a:solidFill>
            <a:srgbClr val="23546F"/>
          </a:solidFill>
          <a:latin typeface="Lato" charset="0"/>
          <a:ea typeface="Lato" charset="0"/>
          <a:cs typeface="Lato" charset="0"/>
        </a:defRPr>
      </a:lvl2pPr>
      <a:lvl3pPr marL="822960" marR="0" indent="-123444" algn="l" defTabSz="746479" rtl="0" eaLnBrk="1" fontAlgn="auto" latinLnBrk="0" hangingPunct="1">
        <a:lnSpc>
          <a:spcPct val="100000"/>
        </a:lnSpc>
        <a:spcBef>
          <a:spcPts val="360"/>
        </a:spcBef>
        <a:spcAft>
          <a:spcPts val="360"/>
        </a:spcAft>
        <a:buClr>
          <a:srgbClr val="80D0C8"/>
        </a:buClr>
        <a:buSzTx/>
        <a:buFont typeface="Arial" charset="0"/>
        <a:buChar char="•"/>
        <a:tabLst/>
        <a:defRPr sz="1400" kern="1200">
          <a:solidFill>
            <a:srgbClr val="23546F"/>
          </a:solidFill>
          <a:latin typeface="Lato" charset="0"/>
          <a:ea typeface="Lato" charset="0"/>
          <a:cs typeface="Lato" charset="0"/>
        </a:defRPr>
      </a:lvl3pPr>
      <a:lvl4pPr marL="1119719" marR="0" indent="-186620" algn="l" defTabSz="746479" rtl="0" eaLnBrk="1" fontAlgn="auto" latinLnBrk="0" hangingPunct="1">
        <a:lnSpc>
          <a:spcPct val="90000"/>
        </a:lnSpc>
        <a:spcBef>
          <a:spcPts val="408"/>
        </a:spcBef>
        <a:spcAft>
          <a:spcPts val="0"/>
        </a:spcAft>
        <a:buClrTx/>
        <a:buSzTx/>
        <a:buFont typeface="Courier New" panose="02070309020205020404" pitchFamily="49" charset="0"/>
        <a:buChar char="o"/>
        <a:tabLst/>
        <a:defRPr sz="1372" kern="1200">
          <a:solidFill>
            <a:schemeClr val="tx1"/>
          </a:solidFill>
          <a:latin typeface="Helvetica"/>
          <a:ea typeface="ＭＳ Ｐゴシック" charset="0"/>
          <a:cs typeface="Helvetica"/>
        </a:defRPr>
      </a:lvl4pPr>
      <a:lvl5pPr marL="1679578" indent="-186620" algn="l" defTabSz="373240" rtl="0" eaLnBrk="1" fontAlgn="base" hangingPunct="1">
        <a:spcBef>
          <a:spcPct val="20000"/>
        </a:spcBef>
        <a:spcAft>
          <a:spcPct val="0"/>
        </a:spcAft>
        <a:buFont typeface="Courier New"/>
        <a:buChar char="o"/>
        <a:defRPr sz="1306" kern="1200">
          <a:solidFill>
            <a:schemeClr val="tx1"/>
          </a:solidFill>
          <a:latin typeface="Helvetica"/>
          <a:ea typeface="ＭＳ Ｐゴシック" charset="0"/>
          <a:cs typeface="Helvetica"/>
        </a:defRPr>
      </a:lvl5pPr>
      <a:lvl6pPr marL="2052817" indent="-186620" algn="l" defTabSz="373240" rtl="0" eaLnBrk="1" latinLnBrk="0" hangingPunct="1">
        <a:spcBef>
          <a:spcPct val="20000"/>
        </a:spcBef>
        <a:buFont typeface="Arial"/>
        <a:buChar char="•"/>
        <a:defRPr sz="1633" kern="1200">
          <a:solidFill>
            <a:schemeClr val="tx1"/>
          </a:solidFill>
          <a:latin typeface="+mn-lt"/>
          <a:ea typeface="+mn-ea"/>
          <a:cs typeface="+mn-cs"/>
        </a:defRPr>
      </a:lvl6pPr>
      <a:lvl7pPr marL="2426057" indent="-186620" algn="l" defTabSz="373240" rtl="0" eaLnBrk="1" latinLnBrk="0" hangingPunct="1">
        <a:spcBef>
          <a:spcPct val="20000"/>
        </a:spcBef>
        <a:buFont typeface="Arial"/>
        <a:buChar char="•"/>
        <a:defRPr sz="1633" kern="1200">
          <a:solidFill>
            <a:schemeClr val="tx1"/>
          </a:solidFill>
          <a:latin typeface="+mn-lt"/>
          <a:ea typeface="+mn-ea"/>
          <a:cs typeface="+mn-cs"/>
        </a:defRPr>
      </a:lvl7pPr>
      <a:lvl8pPr marL="2799296" indent="-186620" algn="l" defTabSz="373240" rtl="0" eaLnBrk="1" latinLnBrk="0" hangingPunct="1">
        <a:spcBef>
          <a:spcPct val="20000"/>
        </a:spcBef>
        <a:buFont typeface="Arial"/>
        <a:buChar char="•"/>
        <a:defRPr sz="1633" kern="1200">
          <a:solidFill>
            <a:schemeClr val="tx1"/>
          </a:solidFill>
          <a:latin typeface="+mn-lt"/>
          <a:ea typeface="+mn-ea"/>
          <a:cs typeface="+mn-cs"/>
        </a:defRPr>
      </a:lvl8pPr>
      <a:lvl9pPr marL="3172535" indent="-186620" algn="l" defTabSz="373240" rtl="0" eaLnBrk="1" latinLnBrk="0" hangingPunct="1">
        <a:spcBef>
          <a:spcPct val="20000"/>
        </a:spcBef>
        <a:buFont typeface="Arial"/>
        <a:buChar char="•"/>
        <a:defRPr sz="1633" kern="1200">
          <a:solidFill>
            <a:schemeClr val="tx1"/>
          </a:solidFill>
          <a:latin typeface="+mn-lt"/>
          <a:ea typeface="+mn-ea"/>
          <a:cs typeface="+mn-cs"/>
        </a:defRPr>
      </a:lvl9pPr>
    </p:bodyStyle>
    <p:otherStyle>
      <a:defPPr>
        <a:defRPr lang="en-US"/>
      </a:defPPr>
      <a:lvl1pPr marL="0" algn="l" defTabSz="373240" rtl="0" eaLnBrk="1" latinLnBrk="0" hangingPunct="1">
        <a:defRPr sz="1469" kern="1200">
          <a:solidFill>
            <a:schemeClr val="tx1"/>
          </a:solidFill>
          <a:latin typeface="+mn-lt"/>
          <a:ea typeface="+mn-ea"/>
          <a:cs typeface="+mn-cs"/>
        </a:defRPr>
      </a:lvl1pPr>
      <a:lvl2pPr marL="373240" algn="l" defTabSz="373240" rtl="0" eaLnBrk="1" latinLnBrk="0" hangingPunct="1">
        <a:defRPr sz="1469" kern="1200">
          <a:solidFill>
            <a:schemeClr val="tx1"/>
          </a:solidFill>
          <a:latin typeface="+mn-lt"/>
          <a:ea typeface="+mn-ea"/>
          <a:cs typeface="+mn-cs"/>
        </a:defRPr>
      </a:lvl2pPr>
      <a:lvl3pPr marL="746479" algn="l" defTabSz="373240" rtl="0" eaLnBrk="1" latinLnBrk="0" hangingPunct="1">
        <a:defRPr sz="1469" kern="1200">
          <a:solidFill>
            <a:schemeClr val="tx1"/>
          </a:solidFill>
          <a:latin typeface="+mn-lt"/>
          <a:ea typeface="+mn-ea"/>
          <a:cs typeface="+mn-cs"/>
        </a:defRPr>
      </a:lvl3pPr>
      <a:lvl4pPr marL="1119719" algn="l" defTabSz="373240" rtl="0" eaLnBrk="1" latinLnBrk="0" hangingPunct="1">
        <a:defRPr sz="1469" kern="1200">
          <a:solidFill>
            <a:schemeClr val="tx1"/>
          </a:solidFill>
          <a:latin typeface="+mn-lt"/>
          <a:ea typeface="+mn-ea"/>
          <a:cs typeface="+mn-cs"/>
        </a:defRPr>
      </a:lvl4pPr>
      <a:lvl5pPr marL="1492958" algn="l" defTabSz="373240" rtl="0" eaLnBrk="1" latinLnBrk="0" hangingPunct="1">
        <a:defRPr sz="1469" kern="1200">
          <a:solidFill>
            <a:schemeClr val="tx1"/>
          </a:solidFill>
          <a:latin typeface="+mn-lt"/>
          <a:ea typeface="+mn-ea"/>
          <a:cs typeface="+mn-cs"/>
        </a:defRPr>
      </a:lvl5pPr>
      <a:lvl6pPr marL="1866197" algn="l" defTabSz="373240" rtl="0" eaLnBrk="1" latinLnBrk="0" hangingPunct="1">
        <a:defRPr sz="1469" kern="1200">
          <a:solidFill>
            <a:schemeClr val="tx1"/>
          </a:solidFill>
          <a:latin typeface="+mn-lt"/>
          <a:ea typeface="+mn-ea"/>
          <a:cs typeface="+mn-cs"/>
        </a:defRPr>
      </a:lvl6pPr>
      <a:lvl7pPr marL="2239436" algn="l" defTabSz="373240" rtl="0" eaLnBrk="1" latinLnBrk="0" hangingPunct="1">
        <a:defRPr sz="1469" kern="1200">
          <a:solidFill>
            <a:schemeClr val="tx1"/>
          </a:solidFill>
          <a:latin typeface="+mn-lt"/>
          <a:ea typeface="+mn-ea"/>
          <a:cs typeface="+mn-cs"/>
        </a:defRPr>
      </a:lvl7pPr>
      <a:lvl8pPr marL="2612676" algn="l" defTabSz="373240" rtl="0" eaLnBrk="1" latinLnBrk="0" hangingPunct="1">
        <a:defRPr sz="1469" kern="1200">
          <a:solidFill>
            <a:schemeClr val="tx1"/>
          </a:solidFill>
          <a:latin typeface="+mn-lt"/>
          <a:ea typeface="+mn-ea"/>
          <a:cs typeface="+mn-cs"/>
        </a:defRPr>
      </a:lvl8pPr>
      <a:lvl9pPr marL="2985914" algn="l" defTabSz="373240" rtl="0" eaLnBrk="1" latinLnBrk="0" hangingPunct="1">
        <a:defRPr sz="14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978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C3958A2-9655-B64D-B9AD-DCBD0E079930}"/>
              </a:ext>
            </a:extLst>
          </p:cNvPr>
          <p:cNvSpPr txBox="1">
            <a:spLocks/>
          </p:cNvSpPr>
          <p:nvPr/>
        </p:nvSpPr>
        <p:spPr>
          <a:xfrm>
            <a:off x="607485" y="115499"/>
            <a:ext cx="10955275" cy="553090"/>
          </a:xfrm>
          <a:prstGeom prst="rect">
            <a:avLst/>
          </a:prstGeom>
        </p:spPr>
        <p:txBody>
          <a:bodyPr/>
          <a:lstStyle>
            <a:lvl1pPr algn="ctr" defTabSz="373240" rtl="0" eaLnBrk="1" fontAlgn="base" hangingPunct="1">
              <a:spcBef>
                <a:spcPct val="0"/>
              </a:spcBef>
              <a:spcAft>
                <a:spcPct val="0"/>
              </a:spcAft>
              <a:defRPr sz="1800" b="1" kern="0">
                <a:solidFill>
                  <a:srgbClr val="23546F"/>
                </a:solidFill>
                <a:latin typeface="Lato" charset="0"/>
                <a:ea typeface="Lato" charset="0"/>
                <a:cs typeface="Lato" charset="0"/>
              </a:defRPr>
            </a:lvl1pPr>
            <a:lvl2pPr algn="ctr" defTabSz="373240" rtl="0" eaLnBrk="1" fontAlgn="base" hangingPunct="1">
              <a:spcBef>
                <a:spcPct val="0"/>
              </a:spcBef>
              <a:spcAft>
                <a:spcPct val="0"/>
              </a:spcAft>
              <a:defRPr sz="3593">
                <a:solidFill>
                  <a:schemeClr val="tx1"/>
                </a:solidFill>
                <a:latin typeface="Calibri" charset="0"/>
                <a:ea typeface="ＭＳ Ｐゴシック" charset="0"/>
                <a:cs typeface="ＭＳ Ｐゴシック" charset="0"/>
              </a:defRPr>
            </a:lvl2pPr>
            <a:lvl3pPr algn="ctr" defTabSz="373240" rtl="0" eaLnBrk="1" fontAlgn="base" hangingPunct="1">
              <a:spcBef>
                <a:spcPct val="0"/>
              </a:spcBef>
              <a:spcAft>
                <a:spcPct val="0"/>
              </a:spcAft>
              <a:defRPr sz="3593">
                <a:solidFill>
                  <a:schemeClr val="tx1"/>
                </a:solidFill>
                <a:latin typeface="Calibri" charset="0"/>
                <a:ea typeface="ＭＳ Ｐゴシック" charset="0"/>
                <a:cs typeface="ＭＳ Ｐゴシック" charset="0"/>
              </a:defRPr>
            </a:lvl3pPr>
            <a:lvl4pPr algn="ctr" defTabSz="373240" rtl="0" eaLnBrk="1" fontAlgn="base" hangingPunct="1">
              <a:spcBef>
                <a:spcPct val="0"/>
              </a:spcBef>
              <a:spcAft>
                <a:spcPct val="0"/>
              </a:spcAft>
              <a:defRPr sz="3593">
                <a:solidFill>
                  <a:schemeClr val="tx1"/>
                </a:solidFill>
                <a:latin typeface="Calibri" charset="0"/>
                <a:ea typeface="ＭＳ Ｐゴシック" charset="0"/>
                <a:cs typeface="ＭＳ Ｐゴシック" charset="0"/>
              </a:defRPr>
            </a:lvl4pPr>
            <a:lvl5pPr algn="ctr" defTabSz="373240" rtl="0" eaLnBrk="1" fontAlgn="base" hangingPunct="1">
              <a:spcBef>
                <a:spcPct val="0"/>
              </a:spcBef>
              <a:spcAft>
                <a:spcPct val="0"/>
              </a:spcAft>
              <a:defRPr sz="3593">
                <a:solidFill>
                  <a:schemeClr val="tx1"/>
                </a:solidFill>
                <a:latin typeface="Calibri" charset="0"/>
                <a:ea typeface="ＭＳ Ｐゴシック" charset="0"/>
                <a:cs typeface="ＭＳ Ｐゴシック" charset="0"/>
              </a:defRPr>
            </a:lvl5pPr>
            <a:lvl6pPr marL="373240" algn="ctr" defTabSz="373240" rtl="0" eaLnBrk="1" fontAlgn="base" hangingPunct="1">
              <a:spcBef>
                <a:spcPct val="0"/>
              </a:spcBef>
              <a:spcAft>
                <a:spcPct val="0"/>
              </a:spcAft>
              <a:defRPr sz="3593">
                <a:solidFill>
                  <a:schemeClr val="tx1"/>
                </a:solidFill>
                <a:latin typeface="Calibri" charset="0"/>
                <a:ea typeface="ＭＳ Ｐゴシック" charset="0"/>
                <a:cs typeface="ＭＳ Ｐゴシック" charset="0"/>
              </a:defRPr>
            </a:lvl6pPr>
            <a:lvl7pPr marL="746479" algn="ctr" defTabSz="373240" rtl="0" eaLnBrk="1" fontAlgn="base" hangingPunct="1">
              <a:spcBef>
                <a:spcPct val="0"/>
              </a:spcBef>
              <a:spcAft>
                <a:spcPct val="0"/>
              </a:spcAft>
              <a:defRPr sz="3593">
                <a:solidFill>
                  <a:schemeClr val="tx1"/>
                </a:solidFill>
                <a:latin typeface="Calibri" charset="0"/>
                <a:ea typeface="ＭＳ Ｐゴシック" charset="0"/>
                <a:cs typeface="ＭＳ Ｐゴシック" charset="0"/>
              </a:defRPr>
            </a:lvl7pPr>
            <a:lvl8pPr marL="1119719" algn="ctr" defTabSz="373240" rtl="0" eaLnBrk="1" fontAlgn="base" hangingPunct="1">
              <a:spcBef>
                <a:spcPct val="0"/>
              </a:spcBef>
              <a:spcAft>
                <a:spcPct val="0"/>
              </a:spcAft>
              <a:defRPr sz="3593">
                <a:solidFill>
                  <a:schemeClr val="tx1"/>
                </a:solidFill>
                <a:latin typeface="Calibri" charset="0"/>
                <a:ea typeface="ＭＳ Ｐゴシック" charset="0"/>
                <a:cs typeface="ＭＳ Ｐゴシック" charset="0"/>
              </a:defRPr>
            </a:lvl8pPr>
            <a:lvl9pPr marL="1492958" algn="ctr" defTabSz="373240" rtl="0" eaLnBrk="1" fontAlgn="base" hangingPunct="1">
              <a:spcBef>
                <a:spcPct val="0"/>
              </a:spcBef>
              <a:spcAft>
                <a:spcPct val="0"/>
              </a:spcAft>
              <a:defRPr sz="3593">
                <a:solidFill>
                  <a:schemeClr val="tx1"/>
                </a:solidFill>
                <a:latin typeface="Calibri" charset="0"/>
                <a:ea typeface="ＭＳ Ｐゴシック" charset="0"/>
                <a:cs typeface="ＭＳ Ｐゴシック" charset="0"/>
              </a:defRPr>
            </a:lvl9pPr>
          </a:lstStyle>
          <a:p>
            <a:pPr algn="l"/>
            <a:r>
              <a:rPr lang="en-US" sz="2400" dirty="0">
                <a:solidFill>
                  <a:schemeClr val="tx1">
                    <a:lumMod val="50000"/>
                  </a:schemeClr>
                </a:solidFill>
              </a:rPr>
              <a:t>Executive Summary</a:t>
            </a:r>
          </a:p>
        </p:txBody>
      </p:sp>
      <p:sp>
        <p:nvSpPr>
          <p:cNvPr id="19" name="Text Placeholder 2">
            <a:extLst>
              <a:ext uri="{FF2B5EF4-FFF2-40B4-BE49-F238E27FC236}">
                <a16:creationId xmlns:a16="http://schemas.microsoft.com/office/drawing/2014/main" id="{353158BE-BE3A-1F48-A8D3-82FF2B90599A}"/>
              </a:ext>
            </a:extLst>
          </p:cNvPr>
          <p:cNvSpPr txBox="1">
            <a:spLocks/>
          </p:cNvSpPr>
          <p:nvPr/>
        </p:nvSpPr>
        <p:spPr>
          <a:xfrm>
            <a:off x="607485" y="1066491"/>
            <a:ext cx="10955275" cy="5117039"/>
          </a:xfrm>
          <a:prstGeom prst="rect">
            <a:avLst/>
          </a:prstGeom>
        </p:spPr>
        <p:txBody>
          <a:bodyPr/>
          <a:lstStyle>
            <a:lvl1pPr marL="0" marR="0" indent="0" algn="l" defTabSz="746479" rtl="0" eaLnBrk="1" fontAlgn="auto" latinLnBrk="0" hangingPunct="1">
              <a:lnSpc>
                <a:spcPct val="100000"/>
              </a:lnSpc>
              <a:spcBef>
                <a:spcPts val="360"/>
              </a:spcBef>
              <a:spcAft>
                <a:spcPts val="360"/>
              </a:spcAft>
              <a:buClrTx/>
              <a:buSzTx/>
              <a:buFont typeface="Arial" panose="020B0604020202020204" pitchFamily="34" charset="0"/>
              <a:buNone/>
              <a:tabLst/>
              <a:defRPr sz="1400" b="1" kern="1200">
                <a:solidFill>
                  <a:srgbClr val="23546F"/>
                </a:solidFill>
                <a:latin typeface="Lato" charset="0"/>
                <a:ea typeface="Lato" charset="0"/>
                <a:cs typeface="Lato" charset="0"/>
              </a:defRPr>
            </a:lvl1pPr>
            <a:lvl2pPr marL="411480" marR="0" indent="-123444" algn="l" defTabSz="746479" rtl="0" eaLnBrk="1" fontAlgn="auto" latinLnBrk="0" hangingPunct="1">
              <a:lnSpc>
                <a:spcPct val="100000"/>
              </a:lnSpc>
              <a:spcBef>
                <a:spcPts val="360"/>
              </a:spcBef>
              <a:spcAft>
                <a:spcPts val="360"/>
              </a:spcAft>
              <a:buClr>
                <a:srgbClr val="80D0C8"/>
              </a:buClr>
              <a:buSzTx/>
              <a:buFont typeface="Arial" panose="020B0604020202020204" pitchFamily="34" charset="0"/>
              <a:buChar char="•"/>
              <a:tabLst/>
              <a:defRPr sz="1400" kern="1200">
                <a:solidFill>
                  <a:srgbClr val="23546F"/>
                </a:solidFill>
                <a:latin typeface="Lato" charset="0"/>
                <a:ea typeface="Lato" charset="0"/>
                <a:cs typeface="Lato" charset="0"/>
              </a:defRPr>
            </a:lvl2pPr>
            <a:lvl3pPr marL="822960" marR="0" indent="-123444" algn="l" defTabSz="746479" rtl="0" eaLnBrk="1" fontAlgn="auto" latinLnBrk="0" hangingPunct="1">
              <a:lnSpc>
                <a:spcPct val="100000"/>
              </a:lnSpc>
              <a:spcBef>
                <a:spcPts val="360"/>
              </a:spcBef>
              <a:spcAft>
                <a:spcPts val="360"/>
              </a:spcAft>
              <a:buClr>
                <a:srgbClr val="80D0C8"/>
              </a:buClr>
              <a:buSzTx/>
              <a:buFont typeface="Arial" charset="0"/>
              <a:buChar char="•"/>
              <a:tabLst/>
              <a:defRPr sz="1400" kern="1200">
                <a:solidFill>
                  <a:srgbClr val="23546F"/>
                </a:solidFill>
                <a:latin typeface="Lato" charset="0"/>
                <a:ea typeface="Lato" charset="0"/>
                <a:cs typeface="Lato" charset="0"/>
              </a:defRPr>
            </a:lvl3pPr>
            <a:lvl4pPr marL="1119719" marR="0" indent="-186620" algn="l" defTabSz="746479" rtl="0" eaLnBrk="1" fontAlgn="auto" latinLnBrk="0" hangingPunct="1">
              <a:lnSpc>
                <a:spcPct val="90000"/>
              </a:lnSpc>
              <a:spcBef>
                <a:spcPts val="408"/>
              </a:spcBef>
              <a:spcAft>
                <a:spcPts val="0"/>
              </a:spcAft>
              <a:buClrTx/>
              <a:buSzTx/>
              <a:buFont typeface="Courier New" panose="02070309020205020404" pitchFamily="49" charset="0"/>
              <a:buChar char="o"/>
              <a:tabLst/>
              <a:defRPr sz="1372" kern="1200">
                <a:solidFill>
                  <a:schemeClr val="tx1"/>
                </a:solidFill>
                <a:latin typeface="Helvetica"/>
                <a:ea typeface="ＭＳ Ｐゴシック" charset="0"/>
                <a:cs typeface="Helvetica"/>
              </a:defRPr>
            </a:lvl4pPr>
            <a:lvl5pPr marL="1679578" indent="-186620" algn="l" defTabSz="373240" rtl="0" eaLnBrk="1" fontAlgn="base" hangingPunct="1">
              <a:spcBef>
                <a:spcPct val="20000"/>
              </a:spcBef>
              <a:spcAft>
                <a:spcPct val="0"/>
              </a:spcAft>
              <a:buFont typeface="Courier New"/>
              <a:buChar char="o"/>
              <a:defRPr sz="1306" kern="1200">
                <a:solidFill>
                  <a:schemeClr val="tx1"/>
                </a:solidFill>
                <a:latin typeface="Helvetica"/>
                <a:ea typeface="ＭＳ Ｐゴシック" charset="0"/>
                <a:cs typeface="Helvetica"/>
              </a:defRPr>
            </a:lvl5pPr>
            <a:lvl6pPr marL="2052817" indent="-186620" algn="l" defTabSz="373240" rtl="0" eaLnBrk="1" latinLnBrk="0" hangingPunct="1">
              <a:spcBef>
                <a:spcPct val="20000"/>
              </a:spcBef>
              <a:buFont typeface="Arial"/>
              <a:buChar char="•"/>
              <a:defRPr sz="1633" kern="1200">
                <a:solidFill>
                  <a:schemeClr val="tx1"/>
                </a:solidFill>
                <a:latin typeface="+mn-lt"/>
                <a:ea typeface="+mn-ea"/>
                <a:cs typeface="+mn-cs"/>
              </a:defRPr>
            </a:lvl6pPr>
            <a:lvl7pPr marL="2426057" indent="-186620" algn="l" defTabSz="373240" rtl="0" eaLnBrk="1" latinLnBrk="0" hangingPunct="1">
              <a:spcBef>
                <a:spcPct val="20000"/>
              </a:spcBef>
              <a:buFont typeface="Arial"/>
              <a:buChar char="•"/>
              <a:defRPr sz="1633" kern="1200">
                <a:solidFill>
                  <a:schemeClr val="tx1"/>
                </a:solidFill>
                <a:latin typeface="+mn-lt"/>
                <a:ea typeface="+mn-ea"/>
                <a:cs typeface="+mn-cs"/>
              </a:defRPr>
            </a:lvl7pPr>
            <a:lvl8pPr marL="2799296" indent="-186620" algn="l" defTabSz="373240" rtl="0" eaLnBrk="1" latinLnBrk="0" hangingPunct="1">
              <a:spcBef>
                <a:spcPct val="20000"/>
              </a:spcBef>
              <a:buFont typeface="Arial"/>
              <a:buChar char="•"/>
              <a:defRPr sz="1633" kern="1200">
                <a:solidFill>
                  <a:schemeClr val="tx1"/>
                </a:solidFill>
                <a:latin typeface="+mn-lt"/>
                <a:ea typeface="+mn-ea"/>
                <a:cs typeface="+mn-cs"/>
              </a:defRPr>
            </a:lvl8pPr>
            <a:lvl9pPr marL="3172535" indent="-186620" algn="l" defTabSz="373240" rtl="0" eaLnBrk="1" latinLnBrk="0" hangingPunct="1">
              <a:spcBef>
                <a:spcPct val="20000"/>
              </a:spcBef>
              <a:buFont typeface="Arial"/>
              <a:buChar char="•"/>
              <a:defRPr sz="1633" kern="1200">
                <a:solidFill>
                  <a:schemeClr val="tx1"/>
                </a:solidFill>
                <a:latin typeface="+mn-lt"/>
                <a:ea typeface="+mn-ea"/>
                <a:cs typeface="+mn-cs"/>
              </a:defRPr>
            </a:lvl9pPr>
          </a:lstStyle>
          <a:p>
            <a:pPr marL="342900" indent="-342900">
              <a:lnSpc>
                <a:spcPct val="200000"/>
              </a:lnSpc>
              <a:buFont typeface="Arial" panose="020B0604020202020204" pitchFamily="34" charset="0"/>
              <a:buChar char="•"/>
            </a:pPr>
            <a:r>
              <a:rPr lang="en-US" sz="1800" dirty="0">
                <a:solidFill>
                  <a:schemeClr val="tx1">
                    <a:lumMod val="50000"/>
                  </a:schemeClr>
                </a:solidFill>
              </a:rPr>
              <a:t>A Data for Progress poll finds a very close House race, with Alyse Galvin slightly favored</a:t>
            </a:r>
          </a:p>
          <a:p>
            <a:pPr marL="754380" lvl="1" indent="-342900">
              <a:lnSpc>
                <a:spcPct val="200000"/>
              </a:lnSpc>
            </a:pPr>
            <a:r>
              <a:rPr lang="en-US" sz="1800" dirty="0">
                <a:solidFill>
                  <a:schemeClr val="tx1">
                    <a:lumMod val="50000"/>
                  </a:schemeClr>
                </a:solidFill>
              </a:rPr>
              <a:t>Republican Don Young is struggling on favorability, coming in at around 45% approval overall but just 10% among Democrats</a:t>
            </a:r>
          </a:p>
          <a:p>
            <a:pPr marL="754380" lvl="1" indent="-342900">
              <a:lnSpc>
                <a:spcPct val="200000"/>
              </a:lnSpc>
            </a:pPr>
            <a:r>
              <a:rPr lang="en-US" sz="1800" dirty="0">
                <a:solidFill>
                  <a:schemeClr val="tx1">
                    <a:lumMod val="50000"/>
                  </a:schemeClr>
                </a:solidFill>
              </a:rPr>
              <a:t>Galvin is picking up 51% of Independents, and making inroads with Republicans as well</a:t>
            </a:r>
          </a:p>
          <a:p>
            <a:pPr marL="754380" lvl="1" indent="-342900">
              <a:lnSpc>
                <a:spcPct val="200000"/>
              </a:lnSpc>
            </a:pPr>
            <a:r>
              <a:rPr lang="en-US" sz="1800" dirty="0">
                <a:solidFill>
                  <a:schemeClr val="tx1">
                    <a:lumMod val="50000"/>
                  </a:schemeClr>
                </a:solidFill>
              </a:rPr>
              <a:t>High percentages of respondents say they’re unsure who they will support, indicating a fluid race</a:t>
            </a:r>
          </a:p>
          <a:p>
            <a:pPr marL="342900" indent="-342900">
              <a:lnSpc>
                <a:spcPct val="200000"/>
              </a:lnSpc>
            </a:pPr>
            <a:endParaRPr lang="en-US" sz="1800" dirty="0">
              <a:solidFill>
                <a:schemeClr val="tx1">
                  <a:lumMod val="50000"/>
                </a:schemeClr>
              </a:solidFill>
            </a:endParaRPr>
          </a:p>
          <a:p>
            <a:pPr marL="754380" lvl="1" indent="-342900">
              <a:lnSpc>
                <a:spcPct val="200000"/>
              </a:lnSpc>
            </a:pPr>
            <a:endParaRPr lang="en-US" sz="1800" dirty="0">
              <a:solidFill>
                <a:schemeClr val="tx1">
                  <a:lumMod val="50000"/>
                </a:schemeClr>
              </a:solidFill>
            </a:endParaRPr>
          </a:p>
          <a:p>
            <a:pPr>
              <a:lnSpc>
                <a:spcPct val="200000"/>
              </a:lnSpc>
            </a:pPr>
            <a:endParaRPr lang="en-US" dirty="0"/>
          </a:p>
        </p:txBody>
      </p:sp>
    </p:spTree>
    <p:extLst>
      <p:ext uri="{BB962C8B-B14F-4D97-AF65-F5344CB8AC3E}">
        <p14:creationId xmlns:p14="http://schemas.microsoft.com/office/powerpoint/2010/main" val="2310483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B2600DB-89A9-C245-876F-273883A6E4A1}"/>
              </a:ext>
            </a:extLst>
          </p:cNvPr>
          <p:cNvSpPr txBox="1">
            <a:spLocks/>
          </p:cNvSpPr>
          <p:nvPr/>
        </p:nvSpPr>
        <p:spPr>
          <a:xfrm>
            <a:off x="607485" y="115499"/>
            <a:ext cx="10955275" cy="553090"/>
          </a:xfrm>
          <a:prstGeom prst="rect">
            <a:avLst/>
          </a:prstGeom>
        </p:spPr>
        <p:txBody>
          <a:bodyPr/>
          <a:lstStyle>
            <a:lvl1pPr algn="ctr" defTabSz="373240" rtl="0" eaLnBrk="1" fontAlgn="base" hangingPunct="1">
              <a:spcBef>
                <a:spcPct val="0"/>
              </a:spcBef>
              <a:spcAft>
                <a:spcPct val="0"/>
              </a:spcAft>
              <a:defRPr sz="1800" b="1" kern="0">
                <a:solidFill>
                  <a:srgbClr val="23546F"/>
                </a:solidFill>
                <a:latin typeface="Lato" charset="0"/>
                <a:ea typeface="Lato" charset="0"/>
                <a:cs typeface="Lato" charset="0"/>
              </a:defRPr>
            </a:lvl1pPr>
            <a:lvl2pPr algn="ctr" defTabSz="373240" rtl="0" eaLnBrk="1" fontAlgn="base" hangingPunct="1">
              <a:spcBef>
                <a:spcPct val="0"/>
              </a:spcBef>
              <a:spcAft>
                <a:spcPct val="0"/>
              </a:spcAft>
              <a:defRPr sz="3593">
                <a:solidFill>
                  <a:schemeClr val="tx1"/>
                </a:solidFill>
                <a:latin typeface="Calibri" charset="0"/>
                <a:ea typeface="ＭＳ Ｐゴシック" charset="0"/>
                <a:cs typeface="ＭＳ Ｐゴシック" charset="0"/>
              </a:defRPr>
            </a:lvl2pPr>
            <a:lvl3pPr algn="ctr" defTabSz="373240" rtl="0" eaLnBrk="1" fontAlgn="base" hangingPunct="1">
              <a:spcBef>
                <a:spcPct val="0"/>
              </a:spcBef>
              <a:spcAft>
                <a:spcPct val="0"/>
              </a:spcAft>
              <a:defRPr sz="3593">
                <a:solidFill>
                  <a:schemeClr val="tx1"/>
                </a:solidFill>
                <a:latin typeface="Calibri" charset="0"/>
                <a:ea typeface="ＭＳ Ｐゴシック" charset="0"/>
                <a:cs typeface="ＭＳ Ｐゴシック" charset="0"/>
              </a:defRPr>
            </a:lvl3pPr>
            <a:lvl4pPr algn="ctr" defTabSz="373240" rtl="0" eaLnBrk="1" fontAlgn="base" hangingPunct="1">
              <a:spcBef>
                <a:spcPct val="0"/>
              </a:spcBef>
              <a:spcAft>
                <a:spcPct val="0"/>
              </a:spcAft>
              <a:defRPr sz="3593">
                <a:solidFill>
                  <a:schemeClr val="tx1"/>
                </a:solidFill>
                <a:latin typeface="Calibri" charset="0"/>
                <a:ea typeface="ＭＳ Ｐゴシック" charset="0"/>
                <a:cs typeface="ＭＳ Ｐゴシック" charset="0"/>
              </a:defRPr>
            </a:lvl4pPr>
            <a:lvl5pPr algn="ctr" defTabSz="373240" rtl="0" eaLnBrk="1" fontAlgn="base" hangingPunct="1">
              <a:spcBef>
                <a:spcPct val="0"/>
              </a:spcBef>
              <a:spcAft>
                <a:spcPct val="0"/>
              </a:spcAft>
              <a:defRPr sz="3593">
                <a:solidFill>
                  <a:schemeClr val="tx1"/>
                </a:solidFill>
                <a:latin typeface="Calibri" charset="0"/>
                <a:ea typeface="ＭＳ Ｐゴシック" charset="0"/>
                <a:cs typeface="ＭＳ Ｐゴシック" charset="0"/>
              </a:defRPr>
            </a:lvl5pPr>
            <a:lvl6pPr marL="373240" algn="ctr" defTabSz="373240" rtl="0" eaLnBrk="1" fontAlgn="base" hangingPunct="1">
              <a:spcBef>
                <a:spcPct val="0"/>
              </a:spcBef>
              <a:spcAft>
                <a:spcPct val="0"/>
              </a:spcAft>
              <a:defRPr sz="3593">
                <a:solidFill>
                  <a:schemeClr val="tx1"/>
                </a:solidFill>
                <a:latin typeface="Calibri" charset="0"/>
                <a:ea typeface="ＭＳ Ｐゴシック" charset="0"/>
                <a:cs typeface="ＭＳ Ｐゴシック" charset="0"/>
              </a:defRPr>
            </a:lvl6pPr>
            <a:lvl7pPr marL="746479" algn="ctr" defTabSz="373240" rtl="0" eaLnBrk="1" fontAlgn="base" hangingPunct="1">
              <a:spcBef>
                <a:spcPct val="0"/>
              </a:spcBef>
              <a:spcAft>
                <a:spcPct val="0"/>
              </a:spcAft>
              <a:defRPr sz="3593">
                <a:solidFill>
                  <a:schemeClr val="tx1"/>
                </a:solidFill>
                <a:latin typeface="Calibri" charset="0"/>
                <a:ea typeface="ＭＳ Ｐゴシック" charset="0"/>
                <a:cs typeface="ＭＳ Ｐゴシック" charset="0"/>
              </a:defRPr>
            </a:lvl7pPr>
            <a:lvl8pPr marL="1119719" algn="ctr" defTabSz="373240" rtl="0" eaLnBrk="1" fontAlgn="base" hangingPunct="1">
              <a:spcBef>
                <a:spcPct val="0"/>
              </a:spcBef>
              <a:spcAft>
                <a:spcPct val="0"/>
              </a:spcAft>
              <a:defRPr sz="3593">
                <a:solidFill>
                  <a:schemeClr val="tx1"/>
                </a:solidFill>
                <a:latin typeface="Calibri" charset="0"/>
                <a:ea typeface="ＭＳ Ｐゴシック" charset="0"/>
                <a:cs typeface="ＭＳ Ｐゴシック" charset="0"/>
              </a:defRPr>
            </a:lvl8pPr>
            <a:lvl9pPr marL="1492958" algn="ctr" defTabSz="373240" rtl="0" eaLnBrk="1" fontAlgn="base" hangingPunct="1">
              <a:spcBef>
                <a:spcPct val="0"/>
              </a:spcBef>
              <a:spcAft>
                <a:spcPct val="0"/>
              </a:spcAft>
              <a:defRPr sz="3593">
                <a:solidFill>
                  <a:schemeClr val="tx1"/>
                </a:solidFill>
                <a:latin typeface="Calibri" charset="0"/>
                <a:ea typeface="ＭＳ Ｐゴシック" charset="0"/>
                <a:cs typeface="ＭＳ Ｐゴシック" charset="0"/>
              </a:defRPr>
            </a:lvl9pPr>
          </a:lstStyle>
          <a:p>
            <a:pPr algn="l"/>
            <a:r>
              <a:rPr lang="en-US" sz="2400" dirty="0">
                <a:solidFill>
                  <a:schemeClr val="tx1">
                    <a:lumMod val="50000"/>
                  </a:schemeClr>
                </a:solidFill>
              </a:rPr>
              <a:t>Executive Summary</a:t>
            </a:r>
          </a:p>
        </p:txBody>
      </p:sp>
      <p:sp>
        <p:nvSpPr>
          <p:cNvPr id="4" name="Text Placeholder 2">
            <a:extLst>
              <a:ext uri="{FF2B5EF4-FFF2-40B4-BE49-F238E27FC236}">
                <a16:creationId xmlns:a16="http://schemas.microsoft.com/office/drawing/2014/main" id="{87DEBE99-8850-C94E-8011-E39BA5D0A32A}"/>
              </a:ext>
            </a:extLst>
          </p:cNvPr>
          <p:cNvSpPr txBox="1">
            <a:spLocks/>
          </p:cNvSpPr>
          <p:nvPr/>
        </p:nvSpPr>
        <p:spPr>
          <a:xfrm>
            <a:off x="607484" y="777732"/>
            <a:ext cx="10955275" cy="5117039"/>
          </a:xfrm>
          <a:prstGeom prst="rect">
            <a:avLst/>
          </a:prstGeom>
        </p:spPr>
        <p:txBody>
          <a:bodyPr/>
          <a:lstStyle>
            <a:lvl1pPr marL="0" marR="0" indent="0" algn="l" defTabSz="746479" rtl="0" eaLnBrk="1" fontAlgn="auto" latinLnBrk="0" hangingPunct="1">
              <a:lnSpc>
                <a:spcPct val="100000"/>
              </a:lnSpc>
              <a:spcBef>
                <a:spcPts val="360"/>
              </a:spcBef>
              <a:spcAft>
                <a:spcPts val="360"/>
              </a:spcAft>
              <a:buClrTx/>
              <a:buSzTx/>
              <a:buFont typeface="Arial" panose="020B0604020202020204" pitchFamily="34" charset="0"/>
              <a:buNone/>
              <a:tabLst/>
              <a:defRPr sz="1400" b="1" kern="1200">
                <a:solidFill>
                  <a:srgbClr val="23546F"/>
                </a:solidFill>
                <a:latin typeface="Lato" charset="0"/>
                <a:ea typeface="Lato" charset="0"/>
                <a:cs typeface="Lato" charset="0"/>
              </a:defRPr>
            </a:lvl1pPr>
            <a:lvl2pPr marL="411480" marR="0" indent="-123444" algn="l" defTabSz="746479" rtl="0" eaLnBrk="1" fontAlgn="auto" latinLnBrk="0" hangingPunct="1">
              <a:lnSpc>
                <a:spcPct val="100000"/>
              </a:lnSpc>
              <a:spcBef>
                <a:spcPts val="360"/>
              </a:spcBef>
              <a:spcAft>
                <a:spcPts val="360"/>
              </a:spcAft>
              <a:buClr>
                <a:srgbClr val="80D0C8"/>
              </a:buClr>
              <a:buSzTx/>
              <a:buFont typeface="Arial" panose="020B0604020202020204" pitchFamily="34" charset="0"/>
              <a:buChar char="•"/>
              <a:tabLst/>
              <a:defRPr sz="1400" kern="1200">
                <a:solidFill>
                  <a:srgbClr val="23546F"/>
                </a:solidFill>
                <a:latin typeface="Lato" charset="0"/>
                <a:ea typeface="Lato" charset="0"/>
                <a:cs typeface="Lato" charset="0"/>
              </a:defRPr>
            </a:lvl2pPr>
            <a:lvl3pPr marL="822960" marR="0" indent="-123444" algn="l" defTabSz="746479" rtl="0" eaLnBrk="1" fontAlgn="auto" latinLnBrk="0" hangingPunct="1">
              <a:lnSpc>
                <a:spcPct val="100000"/>
              </a:lnSpc>
              <a:spcBef>
                <a:spcPts val="360"/>
              </a:spcBef>
              <a:spcAft>
                <a:spcPts val="360"/>
              </a:spcAft>
              <a:buClr>
                <a:srgbClr val="80D0C8"/>
              </a:buClr>
              <a:buSzTx/>
              <a:buFont typeface="Arial" charset="0"/>
              <a:buChar char="•"/>
              <a:tabLst/>
              <a:defRPr sz="1400" kern="1200">
                <a:solidFill>
                  <a:srgbClr val="23546F"/>
                </a:solidFill>
                <a:latin typeface="Lato" charset="0"/>
                <a:ea typeface="Lato" charset="0"/>
                <a:cs typeface="Lato" charset="0"/>
              </a:defRPr>
            </a:lvl3pPr>
            <a:lvl4pPr marL="1119719" marR="0" indent="-186620" algn="l" defTabSz="746479" rtl="0" eaLnBrk="1" fontAlgn="auto" latinLnBrk="0" hangingPunct="1">
              <a:lnSpc>
                <a:spcPct val="90000"/>
              </a:lnSpc>
              <a:spcBef>
                <a:spcPts val="408"/>
              </a:spcBef>
              <a:spcAft>
                <a:spcPts val="0"/>
              </a:spcAft>
              <a:buClrTx/>
              <a:buSzTx/>
              <a:buFont typeface="Courier New" panose="02070309020205020404" pitchFamily="49" charset="0"/>
              <a:buChar char="o"/>
              <a:tabLst/>
              <a:defRPr sz="1372" kern="1200">
                <a:solidFill>
                  <a:schemeClr val="tx1"/>
                </a:solidFill>
                <a:latin typeface="Helvetica"/>
                <a:ea typeface="ＭＳ Ｐゴシック" charset="0"/>
                <a:cs typeface="Helvetica"/>
              </a:defRPr>
            </a:lvl4pPr>
            <a:lvl5pPr marL="1679578" indent="-186620" algn="l" defTabSz="373240" rtl="0" eaLnBrk="1" fontAlgn="base" hangingPunct="1">
              <a:spcBef>
                <a:spcPct val="20000"/>
              </a:spcBef>
              <a:spcAft>
                <a:spcPct val="0"/>
              </a:spcAft>
              <a:buFont typeface="Courier New"/>
              <a:buChar char="o"/>
              <a:defRPr sz="1306" kern="1200">
                <a:solidFill>
                  <a:schemeClr val="tx1"/>
                </a:solidFill>
                <a:latin typeface="Helvetica"/>
                <a:ea typeface="ＭＳ Ｐゴシック" charset="0"/>
                <a:cs typeface="Helvetica"/>
              </a:defRPr>
            </a:lvl5pPr>
            <a:lvl6pPr marL="2052817" indent="-186620" algn="l" defTabSz="373240" rtl="0" eaLnBrk="1" latinLnBrk="0" hangingPunct="1">
              <a:spcBef>
                <a:spcPct val="20000"/>
              </a:spcBef>
              <a:buFont typeface="Arial"/>
              <a:buChar char="•"/>
              <a:defRPr sz="1633" kern="1200">
                <a:solidFill>
                  <a:schemeClr val="tx1"/>
                </a:solidFill>
                <a:latin typeface="+mn-lt"/>
                <a:ea typeface="+mn-ea"/>
                <a:cs typeface="+mn-cs"/>
              </a:defRPr>
            </a:lvl6pPr>
            <a:lvl7pPr marL="2426057" indent="-186620" algn="l" defTabSz="373240" rtl="0" eaLnBrk="1" latinLnBrk="0" hangingPunct="1">
              <a:spcBef>
                <a:spcPct val="20000"/>
              </a:spcBef>
              <a:buFont typeface="Arial"/>
              <a:buChar char="•"/>
              <a:defRPr sz="1633" kern="1200">
                <a:solidFill>
                  <a:schemeClr val="tx1"/>
                </a:solidFill>
                <a:latin typeface="+mn-lt"/>
                <a:ea typeface="+mn-ea"/>
                <a:cs typeface="+mn-cs"/>
              </a:defRPr>
            </a:lvl7pPr>
            <a:lvl8pPr marL="2799296" indent="-186620" algn="l" defTabSz="373240" rtl="0" eaLnBrk="1" latinLnBrk="0" hangingPunct="1">
              <a:spcBef>
                <a:spcPct val="20000"/>
              </a:spcBef>
              <a:buFont typeface="Arial"/>
              <a:buChar char="•"/>
              <a:defRPr sz="1633" kern="1200">
                <a:solidFill>
                  <a:schemeClr val="tx1"/>
                </a:solidFill>
                <a:latin typeface="+mn-lt"/>
                <a:ea typeface="+mn-ea"/>
                <a:cs typeface="+mn-cs"/>
              </a:defRPr>
            </a:lvl8pPr>
            <a:lvl9pPr marL="3172535" indent="-186620" algn="l" defTabSz="373240" rtl="0" eaLnBrk="1" latinLnBrk="0" hangingPunct="1">
              <a:spcBef>
                <a:spcPct val="20000"/>
              </a:spcBef>
              <a:buFont typeface="Arial"/>
              <a:buChar char="•"/>
              <a:defRPr sz="1633" kern="1200">
                <a:solidFill>
                  <a:schemeClr val="tx1"/>
                </a:solidFill>
                <a:latin typeface="+mn-lt"/>
                <a:ea typeface="+mn-ea"/>
                <a:cs typeface="+mn-cs"/>
              </a:defRPr>
            </a:lvl9pPr>
          </a:lstStyle>
          <a:p>
            <a:pPr marL="342900" indent="-342900">
              <a:lnSpc>
                <a:spcPct val="200000"/>
              </a:lnSpc>
            </a:pPr>
            <a:r>
              <a:rPr lang="en-US" sz="1800" dirty="0">
                <a:solidFill>
                  <a:schemeClr val="tx1">
                    <a:lumMod val="50000"/>
                  </a:schemeClr>
                </a:solidFill>
              </a:rPr>
              <a:t>Methodology</a:t>
            </a:r>
          </a:p>
          <a:p>
            <a:pPr marL="342900" indent="-342900">
              <a:lnSpc>
                <a:spcPct val="200000"/>
              </a:lnSpc>
            </a:pPr>
            <a:r>
              <a:rPr lang="en-US" sz="1800" b="0" dirty="0">
                <a:solidFill>
                  <a:schemeClr val="bg2">
                    <a:lumMod val="10000"/>
                  </a:schemeClr>
                </a:solidFill>
              </a:rPr>
              <a:t>Between May 21</a:t>
            </a:r>
            <a:r>
              <a:rPr lang="en-US" sz="1800" b="0" baseline="30000" dirty="0">
                <a:solidFill>
                  <a:schemeClr val="bg2">
                    <a:lumMod val="10000"/>
                  </a:schemeClr>
                </a:solidFill>
              </a:rPr>
              <a:t>st</a:t>
            </a:r>
            <a:r>
              <a:rPr lang="en-US" sz="1800" b="0" dirty="0">
                <a:solidFill>
                  <a:schemeClr val="bg2">
                    <a:lumMod val="10000"/>
                  </a:schemeClr>
                </a:solidFill>
              </a:rPr>
              <a:t> and May 27th, 2020, Data for Progress conducted a survey of 589 likely voters matched to the voter file in Alaska using a text-to-web survey from respondents from a commercial voter file. The sample was weighted to be representative of likely voters by age, gender, education, race, and voting history. The survey was conducted in English. The margin of error is ± 4.0 percent.</a:t>
            </a:r>
          </a:p>
          <a:p>
            <a:pPr marL="342900" indent="-342900">
              <a:lnSpc>
                <a:spcPct val="200000"/>
              </a:lnSpc>
            </a:pPr>
            <a:endParaRPr lang="en-US" sz="1800" dirty="0">
              <a:solidFill>
                <a:schemeClr val="tx1">
                  <a:lumMod val="50000"/>
                </a:schemeClr>
              </a:solidFill>
            </a:endParaRPr>
          </a:p>
          <a:p>
            <a:pPr marL="754380" lvl="1" indent="-342900">
              <a:lnSpc>
                <a:spcPct val="200000"/>
              </a:lnSpc>
            </a:pPr>
            <a:endParaRPr lang="en-US" sz="1800" dirty="0">
              <a:solidFill>
                <a:schemeClr val="tx1">
                  <a:lumMod val="50000"/>
                </a:schemeClr>
              </a:solidFill>
            </a:endParaRPr>
          </a:p>
          <a:p>
            <a:pPr>
              <a:lnSpc>
                <a:spcPct val="200000"/>
              </a:lnSpc>
            </a:pPr>
            <a:endParaRPr lang="en-US" dirty="0"/>
          </a:p>
        </p:txBody>
      </p:sp>
    </p:spTree>
    <p:extLst>
      <p:ext uri="{BB962C8B-B14F-4D97-AF65-F5344CB8AC3E}">
        <p14:creationId xmlns:p14="http://schemas.microsoft.com/office/powerpoint/2010/main" val="2727296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969A31-5D4B-B54B-8979-BC7B955B0A1F}"/>
              </a:ext>
            </a:extLst>
          </p:cNvPr>
          <p:cNvPicPr>
            <a:picLocks noChangeAspect="1"/>
          </p:cNvPicPr>
          <p:nvPr/>
        </p:nvPicPr>
        <p:blipFill>
          <a:blip r:embed="rId2"/>
          <a:stretch>
            <a:fillRect/>
          </a:stretch>
        </p:blipFill>
        <p:spPr>
          <a:xfrm>
            <a:off x="1767999" y="0"/>
            <a:ext cx="6899396" cy="6858000"/>
          </a:xfrm>
          <a:prstGeom prst="rect">
            <a:avLst/>
          </a:prstGeom>
        </p:spPr>
      </p:pic>
    </p:spTree>
    <p:extLst>
      <p:ext uri="{BB962C8B-B14F-4D97-AF65-F5344CB8AC3E}">
        <p14:creationId xmlns:p14="http://schemas.microsoft.com/office/powerpoint/2010/main" val="3713907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07743C-2CF9-0446-BE64-983531AA6DFE}"/>
              </a:ext>
            </a:extLst>
          </p:cNvPr>
          <p:cNvPicPr>
            <a:picLocks noChangeAspect="1"/>
          </p:cNvPicPr>
          <p:nvPr/>
        </p:nvPicPr>
        <p:blipFill>
          <a:blip r:embed="rId2"/>
          <a:stretch>
            <a:fillRect/>
          </a:stretch>
        </p:blipFill>
        <p:spPr>
          <a:xfrm>
            <a:off x="1975645" y="0"/>
            <a:ext cx="6941296" cy="6858000"/>
          </a:xfrm>
          <a:prstGeom prst="rect">
            <a:avLst/>
          </a:prstGeom>
        </p:spPr>
      </p:pic>
    </p:spTree>
    <p:extLst>
      <p:ext uri="{BB962C8B-B14F-4D97-AF65-F5344CB8AC3E}">
        <p14:creationId xmlns:p14="http://schemas.microsoft.com/office/powerpoint/2010/main" val="1673990068"/>
      </p:ext>
    </p:extLst>
  </p:cSld>
  <p:clrMapOvr>
    <a:masterClrMapping/>
  </p:clrMapOvr>
</p:sld>
</file>

<file path=ppt/theme/theme1.xml><?xml version="1.0" encoding="utf-8"?>
<a:theme xmlns:a="http://schemas.openxmlformats.org/drawingml/2006/main" name="01292016 SMPAC deck">
  <a:themeElements>
    <a:clrScheme name="Custom 1">
      <a:dk1>
        <a:srgbClr val="555555"/>
      </a:dk1>
      <a:lt1>
        <a:srgbClr val="FFFFFF"/>
      </a:lt1>
      <a:dk2>
        <a:srgbClr val="434043"/>
      </a:dk2>
      <a:lt2>
        <a:srgbClr val="D1D3D4"/>
      </a:lt2>
      <a:accent1>
        <a:srgbClr val="FFB303"/>
      </a:accent1>
      <a:accent2>
        <a:srgbClr val="0194D3"/>
      </a:accent2>
      <a:accent3>
        <a:srgbClr val="49DEA4"/>
      </a:accent3>
      <a:accent4>
        <a:srgbClr val="F77552"/>
      </a:accent4>
      <a:accent5>
        <a:srgbClr val="86518D"/>
      </a:accent5>
      <a:accent6>
        <a:srgbClr val="BF8669"/>
      </a:accent6>
      <a:hlink>
        <a:srgbClr val="0563C1"/>
      </a:hlink>
      <a:folHlink>
        <a:srgbClr val="954F72"/>
      </a:folHlink>
    </a:clrScheme>
    <a:fontScheme name="Civis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spAutoFit/>
      </a:bodyPr>
      <a:lstStyle>
        <a:defPPr>
          <a:spcAft>
            <a:spcPts val="400"/>
          </a:spcAft>
          <a:defRPr sz="1600" dirty="0">
            <a:solidFill>
              <a:srgbClr val="434043"/>
            </a:solidFill>
            <a:latin typeface="Helvetica"/>
          </a:defRPr>
        </a:defPPr>
      </a:lstStyle>
    </a:spDef>
    <a:lnDef>
      <a:spPr>
        <a:ln w="3175">
          <a:solidFill>
            <a:schemeClr val="tx1"/>
          </a:solidFill>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a:spPr>
      <a:bodyPr vert="horz" wrap="none" lIns="0" tIns="0" rIns="0" bIns="0" numCol="1" rtlCol="0" anchor="t" anchorCtr="0" compatLnSpc="1">
        <a:prstTxWarp prst="textNoShape">
          <a:avLst/>
        </a:prstTxWarp>
        <a:spAutoFit/>
      </a:bodyPr>
      <a:lstStyle>
        <a:defPPr>
          <a:spcBef>
            <a:spcPts val="400"/>
          </a:spcBef>
          <a:spcAft>
            <a:spcPts val="400"/>
          </a:spcAft>
          <a:defRPr sz="1400" dirty="0" err="1" smtClean="0">
            <a:latin typeface="Helvetica"/>
            <a:cs typeface="Helvetica"/>
          </a:defRPr>
        </a:defPPr>
      </a:lstStyle>
    </a:txDef>
  </a:objectDefaults>
  <a:extraClrSchemeLst/>
  <a:extLst>
    <a:ext uri="{05A4C25C-085E-4340-85A3-A5531E510DB2}">
      <thm15:themeFamily xmlns:thm15="http://schemas.microsoft.com/office/thememl/2012/main" name="Presentation3" id="{E6BB1306-4056-AD41-98ED-47C9EC28FDB0}" vid="{BDCED7CE-C0CA-6242-9FFE-B65F95786E0B}"/>
    </a:ext>
  </a:extLst>
</a:theme>
</file>

<file path=docProps/app.xml><?xml version="1.0" encoding="utf-8"?>
<Properties xmlns="http://schemas.openxmlformats.org/officeDocument/2006/extended-properties" xmlns:vt="http://schemas.openxmlformats.org/officeDocument/2006/docPropsVTypes">
  <Template>[charlotte edit] 20.03_PPT_Econ Message Test DFP-GWC</Template>
  <TotalTime>229</TotalTime>
  <Words>153</Words>
  <Application>Microsoft Macintosh PowerPoint</Application>
  <PresentationFormat>Widescreen</PresentationFormat>
  <Paragraphs>10</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Courier New</vt:lpstr>
      <vt:lpstr>Helvetica</vt:lpstr>
      <vt:lpstr>Lato</vt:lpstr>
      <vt:lpstr>01292016 SMPAC deck</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Swasey</dc:creator>
  <cp:lastModifiedBy>Charlotte Swasey</cp:lastModifiedBy>
  <cp:revision>10</cp:revision>
  <dcterms:created xsi:type="dcterms:W3CDTF">2020-06-03T14:44:34Z</dcterms:created>
  <dcterms:modified xsi:type="dcterms:W3CDTF">2020-06-08T22:31:46Z</dcterms:modified>
</cp:coreProperties>
</file>